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heme/theme3.xml" ContentType="application/vnd.openxmlformats-officedocument.theme+xml"/>
  <Override PartName="/ppt/tags/tag78.xml" ContentType="application/vnd.openxmlformats-officedocument.presentationml.tags+xml"/>
  <Override PartName="/ppt/notesSlides/notesSlide1.xml" ContentType="application/vnd.openxmlformats-officedocument.presentationml.notesSlide+xml"/>
  <Override PartName="/ppt/tags/tag79.xml" ContentType="application/vnd.openxmlformats-officedocument.presentationml.tags+xml"/>
  <Override PartName="/ppt/notesSlides/notesSlide2.xml" ContentType="application/vnd.openxmlformats-officedocument.presentationml.notesSlide+xml"/>
  <Override PartName="/ppt/tags/tag80.xml" ContentType="application/vnd.openxmlformats-officedocument.presentationml.tags+xml"/>
  <Override PartName="/ppt/notesSlides/notesSlide3.xml" ContentType="application/vnd.openxmlformats-officedocument.presentationml.notesSlide+xml"/>
  <Override PartName="/ppt/tags/tag81.xml" ContentType="application/vnd.openxmlformats-officedocument.presentationml.tags+xml"/>
  <Override PartName="/ppt/notesSlides/notesSlide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5.xml" ContentType="application/vnd.openxmlformats-officedocument.presentationml.notesSlide+xml"/>
  <Override PartName="/ppt/tags/tag84.xml" ContentType="application/vnd.openxmlformats-officedocument.presentationml.tags+xml"/>
  <Override PartName="/ppt/notesSlides/notesSlide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8.xml" ContentType="application/vnd.openxmlformats-officedocument.presentationml.notesSlide+xml"/>
  <Override PartName="/ppt/tags/tag89.xml" ContentType="application/vnd.openxmlformats-officedocument.presentationml.tags+xml"/>
  <Override PartName="/ppt/notesSlides/notesSlide9.xml" ContentType="application/vnd.openxmlformats-officedocument.presentationml.notesSlide+xml"/>
  <Override PartName="/ppt/tags/tag90.xml" ContentType="application/vnd.openxmlformats-officedocument.presentationml.tags+xml"/>
  <Override PartName="/ppt/notesSlides/notesSlide10.xml" ContentType="application/vnd.openxmlformats-officedocument.presentationml.notesSlide+xml"/>
  <Override PartName="/ppt/tags/tag91.xml" ContentType="application/vnd.openxmlformats-officedocument.presentationml.tags+xml"/>
  <Override PartName="/ppt/notesSlides/notesSlide11.xml" ContentType="application/vnd.openxmlformats-officedocument.presentationml.notesSlide+xml"/>
  <Override PartName="/ppt/tags/tag92.xml" ContentType="application/vnd.openxmlformats-officedocument.presentationml.tags+xml"/>
  <Override PartName="/ppt/notesSlides/notesSlide12.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3.xml" ContentType="application/vnd.openxmlformats-officedocument.presentationml.notesSlide+xml"/>
  <Override PartName="/ppt/tags/tag96.xml" ContentType="application/vnd.openxmlformats-officedocument.presentationml.tags+xml"/>
  <Override PartName="/ppt/notesSlides/notesSlide14.xml" ContentType="application/vnd.openxmlformats-officedocument.presentationml.notesSlide+xml"/>
  <Override PartName="/ppt/tags/tag97.xml" ContentType="application/vnd.openxmlformats-officedocument.presentationml.tags+xml"/>
  <Override PartName="/ppt/notesSlides/notesSlide1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16.xml" ContentType="application/vnd.openxmlformats-officedocument.presentationml.notesSlide+xml"/>
  <Override PartName="/ppt/tags/tag100.xml" ContentType="application/vnd.openxmlformats-officedocument.presentationml.tags+xml"/>
  <Override PartName="/ppt/notesSlides/notesSlide17.xml" ContentType="application/vnd.openxmlformats-officedocument.presentationml.notesSlide+xml"/>
  <Override PartName="/ppt/tags/tag101.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7" r:id="rId2"/>
  </p:sldMasterIdLst>
  <p:notesMasterIdLst>
    <p:notesMasterId r:id="rId26"/>
  </p:notesMasterIdLst>
  <p:sldIdLst>
    <p:sldId id="256" r:id="rId3"/>
    <p:sldId id="258" r:id="rId4"/>
    <p:sldId id="261" r:id="rId5"/>
    <p:sldId id="2147474750" r:id="rId6"/>
    <p:sldId id="2147474745" r:id="rId7"/>
    <p:sldId id="262" r:id="rId8"/>
    <p:sldId id="333" r:id="rId9"/>
    <p:sldId id="2147474746" r:id="rId10"/>
    <p:sldId id="328" r:id="rId11"/>
    <p:sldId id="2147474747" r:id="rId12"/>
    <p:sldId id="335" r:id="rId13"/>
    <p:sldId id="2147474743" r:id="rId14"/>
    <p:sldId id="339" r:id="rId15"/>
    <p:sldId id="340" r:id="rId16"/>
    <p:sldId id="341" r:id="rId17"/>
    <p:sldId id="332" r:id="rId18"/>
    <p:sldId id="338" r:id="rId19"/>
    <p:sldId id="263" r:id="rId20"/>
    <p:sldId id="2147474744" r:id="rId21"/>
    <p:sldId id="326" r:id="rId22"/>
    <p:sldId id="598" r:id="rId23"/>
    <p:sldId id="2147474748" r:id="rId24"/>
    <p:sldId id="259"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Franklin Gothic" panose="020B0604020202020204" charset="0"/>
      <p:regular r:id="rId33"/>
      <p:bold r:id="rId34"/>
      <p:italic r:id="rId35"/>
      <p:boldItalic r:id="rId36"/>
    </p:embeddedFont>
    <p:embeddedFont>
      <p:font typeface="Franklin Gothic Book" panose="020B0503020102020204" pitchFamily="34" charset="0"/>
      <p:regular r:id="rId37"/>
      <p:italic r:id="rId38"/>
    </p:embeddedFont>
    <p:embeddedFont>
      <p:font typeface="Franklin Gothic Demi" panose="020B0703020102020204" pitchFamily="34" charset="0"/>
      <p:regular r:id="rId39"/>
      <p:italic r:id="rId40"/>
    </p:embeddedFont>
    <p:embeddedFont>
      <p:font typeface="Libre Franklin" pitchFamily="2" charset="0"/>
      <p:regular r:id="rId41"/>
      <p:bold r:id="rId42"/>
      <p:italic r:id="rId43"/>
      <p:boldItalic r:id="rId44"/>
    </p:embeddedFont>
    <p:embeddedFont>
      <p:font typeface="Noto Sans Symbols" panose="020B0604020202020204" charset="0"/>
      <p:regular r:id="rId45"/>
      <p:bold r:id="rId46"/>
    </p:embeddedFont>
  </p:embeddedFontLst>
  <p:custDataLst>
    <p:tags r:id="rId4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5" roundtripDataSignature="AMtx7mjw5ifylb7RQT2Fh98LyZjqulVR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54" d="100"/>
          <a:sy n="54" d="100"/>
        </p:scale>
        <p:origin x="11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10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07" Type="http://schemas.openxmlformats.org/officeDocument/2006/relationships/viewProps" Target="viewProp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10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108"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fr-F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fr-F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lang="fr-F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fr-F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rtl="0">
              <a:defRPr/>
            </a:lvl1pPr>
          </a:lstStyle>
          <a:p>
            <a:pPr algn="r"/>
            <a:fld id="{00000000-1234-1234-1234-123412341234}" type="slidenum">
              <a:rPr lang="fr-FR" sz="1200" smtClean="0">
                <a:solidFill>
                  <a:schemeClr val="dk1"/>
                </a:solidFill>
                <a:latin typeface="Calibri"/>
                <a:ea typeface="Calibri"/>
                <a:cs typeface="Calibri"/>
                <a:sym typeface="Calibri"/>
              </a:rPr>
              <a:pPr algn="r"/>
              <a:t>‹N°›</a:t>
            </a:fld>
            <a:endParaRPr lang="fr-FR" sz="1200"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350" name="Google Shape;35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1</a:t>
            </a:fld>
            <a:endParaRPr 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663" name="Google Shape;66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5482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411" name="Google Shape;41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14</a:t>
            </a:fld>
            <a:endParaRPr lang="fr-FR" dirty="0"/>
          </a:p>
        </p:txBody>
      </p:sp>
    </p:spTree>
    <p:extLst>
      <p:ext uri="{BB962C8B-B14F-4D97-AF65-F5344CB8AC3E}">
        <p14:creationId xmlns:p14="http://schemas.microsoft.com/office/powerpoint/2010/main" val="236799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411" name="Google Shape;41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15</a:t>
            </a:fld>
            <a:endParaRPr lang="fr-FR" dirty="0"/>
          </a:p>
        </p:txBody>
      </p:sp>
    </p:spTree>
    <p:extLst>
      <p:ext uri="{BB962C8B-B14F-4D97-AF65-F5344CB8AC3E}">
        <p14:creationId xmlns:p14="http://schemas.microsoft.com/office/powerpoint/2010/main" val="2553409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418" name="Google Shape;41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18</a:t>
            </a:fld>
            <a:endParaRPr lang="fr-F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405" name="Google Shape;40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19</a:t>
            </a:fld>
            <a:endParaRPr lang="fr-FR" dirty="0"/>
          </a:p>
        </p:txBody>
      </p:sp>
    </p:spTree>
    <p:extLst>
      <p:ext uri="{BB962C8B-B14F-4D97-AF65-F5344CB8AC3E}">
        <p14:creationId xmlns:p14="http://schemas.microsoft.com/office/powerpoint/2010/main" val="3463377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idx="12"/>
          </p:nvPr>
        </p:nvSpPr>
        <p:spPr/>
        <p:txBody>
          <a:bodyPr/>
          <a:lstStyle/>
          <a:p>
            <a:pPr algn="r"/>
            <a:fld id="{00000000-1234-1234-1234-123412341234}" type="slidenum">
              <a:rPr lang="fr-FR" sz="1200" smtClean="0">
                <a:solidFill>
                  <a:schemeClr val="dk1"/>
                </a:solidFill>
                <a:latin typeface="Calibri"/>
                <a:ea typeface="Calibri"/>
                <a:cs typeface="Calibri"/>
                <a:sym typeface="Calibri"/>
              </a:rPr>
              <a:pPr algn="r"/>
              <a:t>20</a:t>
            </a:fld>
            <a:endParaRPr lang="fr-F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9476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fr-FR" sz="1200" smtClean="0">
                <a:solidFill>
                  <a:schemeClr val="dk1"/>
                </a:solidFill>
                <a:latin typeface="Calibri"/>
                <a:ea typeface="Calibri"/>
                <a:cs typeface="Calibri"/>
                <a:sym typeface="Calibri"/>
              </a:rPr>
              <a:pPr algn="r"/>
              <a:t>21</a:t>
            </a:fld>
            <a:endParaRPr lang="fr-F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2017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7:notes"/>
          <p:cNvSpPr>
            <a:spLocks noGrp="1" noRot="1" noChangeAspect="1"/>
          </p:cNvSpPr>
          <p:nvPr>
            <p:ph type="sldImg" idx="2"/>
          </p:nvPr>
        </p:nvSpPr>
        <p:spPr>
          <a:xfrm>
            <a:off x="112713" y="768350"/>
            <a:ext cx="6985000" cy="39290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461" name="Google Shape;461;p7:notes"/>
          <p:cNvSpPr txBox="1">
            <a:spLocks noGrp="1"/>
          </p:cNvSpPr>
          <p:nvPr>
            <p:ph type="body" idx="1"/>
          </p:nvPr>
        </p:nvSpPr>
        <p:spPr>
          <a:xfrm>
            <a:off x="951650" y="4954139"/>
            <a:ext cx="5306729" cy="4697343"/>
          </a:xfrm>
          <a:prstGeom prst="rect">
            <a:avLst/>
          </a:prstGeom>
          <a:noFill/>
          <a:ln>
            <a:noFill/>
          </a:ln>
        </p:spPr>
        <p:txBody>
          <a:bodyPr spcFirstLastPara="1" wrap="square" lIns="95429" tIns="47701" rIns="95429" bIns="47701" anchor="t" anchorCtr="0">
            <a:noAutofit/>
          </a:bodyPr>
          <a:lstStyle/>
          <a:p>
            <a:pPr marL="0" indent="0" algn="ctr"/>
            <a:endParaRPr/>
          </a:p>
        </p:txBody>
      </p:sp>
      <p:sp>
        <p:nvSpPr>
          <p:cNvPr id="462" name="Google Shape;462;p7:notes"/>
          <p:cNvSpPr txBox="1">
            <a:spLocks noGrp="1"/>
          </p:cNvSpPr>
          <p:nvPr>
            <p:ph type="sldNum" idx="12"/>
          </p:nvPr>
        </p:nvSpPr>
        <p:spPr>
          <a:xfrm>
            <a:off x="4119767" y="9906608"/>
            <a:ext cx="3168117" cy="513590"/>
          </a:xfrm>
          <a:prstGeom prst="rect">
            <a:avLst/>
          </a:prstGeom>
          <a:noFill/>
          <a:ln>
            <a:noFill/>
          </a:ln>
        </p:spPr>
        <p:txBody>
          <a:bodyPr spcFirstLastPara="1" wrap="square" lIns="95429" tIns="47701" rIns="95429" bIns="47701" anchor="b" anchorCtr="0">
            <a:noAutofit/>
          </a:bodyPr>
          <a:lstStyle/>
          <a:p>
            <a:pPr algn="r"/>
            <a:fld id="{00000000-1234-1234-1234-123412341234}" type="slidenum">
              <a:rPr lang="en-US" sz="1200" b="1">
                <a:solidFill>
                  <a:schemeClr val="dk1"/>
                </a:solidFill>
              </a:rPr>
              <a:pPr algn="r"/>
              <a:t>22</a:t>
            </a:fld>
            <a:endParaRPr sz="1200"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08B04B9-C30D-4FA3-A24E-84C76B166B3B}" type="slidenum">
              <a:rPr lang="en-IN" smtClean="0"/>
              <a:t>23</a:t>
            </a:fld>
            <a:endParaRPr lang="en-IN"/>
          </a:p>
        </p:txBody>
      </p:sp>
    </p:spTree>
    <p:extLst>
      <p:ext uri="{BB962C8B-B14F-4D97-AF65-F5344CB8AC3E}">
        <p14:creationId xmlns:p14="http://schemas.microsoft.com/office/powerpoint/2010/main" val="328609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363" name="Google Shape;3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405" name="Google Shape;40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3</a:t>
            </a:fld>
            <a:endParaRPr 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727" name="Google Shape;72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4</a:t>
            </a:fld>
            <a:endParaRPr lang="fr-FR" dirty="0"/>
          </a:p>
        </p:txBody>
      </p:sp>
    </p:spTree>
    <p:extLst>
      <p:ext uri="{BB962C8B-B14F-4D97-AF65-F5344CB8AC3E}">
        <p14:creationId xmlns:p14="http://schemas.microsoft.com/office/powerpoint/2010/main" val="57357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411" name="Google Shape;41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6</a:t>
            </a:fld>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411" name="Google Shape;41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7</a:t>
            </a:fld>
            <a:endParaRPr lang="fr-FR" dirty="0"/>
          </a:p>
        </p:txBody>
      </p:sp>
    </p:spTree>
    <p:extLst>
      <p:ext uri="{BB962C8B-B14F-4D97-AF65-F5344CB8AC3E}">
        <p14:creationId xmlns:p14="http://schemas.microsoft.com/office/powerpoint/2010/main" val="431882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411" name="Google Shape;41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9</a:t>
            </a:fld>
            <a:endParaRPr lang="fr-FR" dirty="0"/>
          </a:p>
        </p:txBody>
      </p:sp>
    </p:spTree>
    <p:extLst>
      <p:ext uri="{BB962C8B-B14F-4D97-AF65-F5344CB8AC3E}">
        <p14:creationId xmlns:p14="http://schemas.microsoft.com/office/powerpoint/2010/main" val="3926993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405" name="Google Shape;40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11</a:t>
            </a:fld>
            <a:endParaRPr lang="fr-FR" dirty="0"/>
          </a:p>
        </p:txBody>
      </p:sp>
    </p:spTree>
    <p:extLst>
      <p:ext uri="{BB962C8B-B14F-4D97-AF65-F5344CB8AC3E}">
        <p14:creationId xmlns:p14="http://schemas.microsoft.com/office/powerpoint/2010/main" val="2710960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fr-FR" dirty="0"/>
          </a:p>
        </p:txBody>
      </p:sp>
      <p:sp>
        <p:nvSpPr>
          <p:cNvPr id="727" name="Google Shape;72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spcBef>
                <a:spcPts val="0"/>
              </a:spcBef>
              <a:spcAft>
                <a:spcPts val="0"/>
              </a:spcAft>
              <a:buNone/>
            </a:pPr>
            <a:fld id="{00000000-1234-1234-1234-123412341234}" type="slidenum">
              <a:rPr lang="fr-FR" smtClean="0"/>
              <a:pPr marL="0" lvl="0" indent="0" algn="r">
                <a:spcBef>
                  <a:spcPts val="0"/>
                </a:spcBef>
                <a:spcAft>
                  <a:spcPts val="0"/>
                </a:spcAft>
                <a:buNone/>
              </a:pPr>
              <a:t>12</a:t>
            </a:fld>
            <a:endParaRPr lang="fr-FR" dirty="0"/>
          </a:p>
        </p:txBody>
      </p:sp>
    </p:spTree>
    <p:extLst>
      <p:ext uri="{BB962C8B-B14F-4D97-AF65-F5344CB8AC3E}">
        <p14:creationId xmlns:p14="http://schemas.microsoft.com/office/powerpoint/2010/main" val="14889185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jp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9.jpg"/><Relationship Id="rId5" Type="http://schemas.openxmlformats.org/officeDocument/2006/relationships/image" Target="../media/image6.emf"/><Relationship Id="rId4" Type="http://schemas.openxmlformats.org/officeDocument/2006/relationships/oleObject" Target="../embeddings/oleObject23.bin"/></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9.jpg"/><Relationship Id="rId5" Type="http://schemas.openxmlformats.org/officeDocument/2006/relationships/image" Target="../media/image6.emf"/><Relationship Id="rId4" Type="http://schemas.openxmlformats.org/officeDocument/2006/relationships/oleObject" Target="../embeddings/oleObject24.bin"/></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9.jpg"/><Relationship Id="rId5" Type="http://schemas.openxmlformats.org/officeDocument/2006/relationships/image" Target="../media/image6.emf"/><Relationship Id="rId4" Type="http://schemas.openxmlformats.org/officeDocument/2006/relationships/oleObject" Target="../embeddings/oleObject25.bin"/></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9.jpg"/><Relationship Id="rId5" Type="http://schemas.openxmlformats.org/officeDocument/2006/relationships/image" Target="../media/image6.emf"/><Relationship Id="rId4" Type="http://schemas.openxmlformats.org/officeDocument/2006/relationships/oleObject" Target="../embeddings/oleObject26.bin"/></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6.emf"/><Relationship Id="rId4" Type="http://schemas.openxmlformats.org/officeDocument/2006/relationships/oleObject" Target="../embeddings/oleObject28.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sv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29.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microsoft.com/office/2007/relationships/hdphoto" Target="../media/hdphoto1.wdp"/><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30.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6.emf"/><Relationship Id="rId4" Type="http://schemas.openxmlformats.org/officeDocument/2006/relationships/oleObject" Target="../embeddings/oleObject31.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6.emf"/><Relationship Id="rId4" Type="http://schemas.openxmlformats.org/officeDocument/2006/relationships/oleObject" Target="../embeddings/oleObject32.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6.emf"/><Relationship Id="rId4" Type="http://schemas.openxmlformats.org/officeDocument/2006/relationships/oleObject" Target="../embeddings/oleObject33.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6.emf"/><Relationship Id="rId4" Type="http://schemas.openxmlformats.org/officeDocument/2006/relationships/oleObject" Target="../embeddings/oleObject34.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6.emf"/><Relationship Id="rId4" Type="http://schemas.openxmlformats.org/officeDocument/2006/relationships/oleObject" Target="../embeddings/oleObject35.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13.emf"/><Relationship Id="rId4" Type="http://schemas.openxmlformats.org/officeDocument/2006/relationships/oleObject" Target="../embeddings/oleObject36.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6.emf"/><Relationship Id="rId4" Type="http://schemas.openxmlformats.org/officeDocument/2006/relationships/oleObject" Target="../embeddings/oleObject37.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13.emf"/><Relationship Id="rId4" Type="http://schemas.openxmlformats.org/officeDocument/2006/relationships/oleObject" Target="../embeddings/oleObject38.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13.emf"/><Relationship Id="rId4" Type="http://schemas.openxmlformats.org/officeDocument/2006/relationships/oleObject" Target="../embeddings/oleObject39.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13.emf"/><Relationship Id="rId4" Type="http://schemas.openxmlformats.org/officeDocument/2006/relationships/oleObject" Target="../embeddings/oleObject40.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14.emf"/><Relationship Id="rId4" Type="http://schemas.openxmlformats.org/officeDocument/2006/relationships/oleObject" Target="../embeddings/oleObject41.bin"/></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image" Target="../media/image14.emf"/><Relationship Id="rId4" Type="http://schemas.openxmlformats.org/officeDocument/2006/relationships/oleObject" Target="../embeddings/oleObject42.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3.emf"/><Relationship Id="rId4" Type="http://schemas.openxmlformats.org/officeDocument/2006/relationships/oleObject" Target="../embeddings/oleObject43.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13.emf"/><Relationship Id="rId4" Type="http://schemas.openxmlformats.org/officeDocument/2006/relationships/oleObject" Target="../embeddings/oleObject44.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5.jpg"/><Relationship Id="rId5" Type="http://schemas.openxmlformats.org/officeDocument/2006/relationships/image" Target="../media/image1.emf"/><Relationship Id="rId4" Type="http://schemas.openxmlformats.org/officeDocument/2006/relationships/oleObject" Target="../embeddings/oleObject45.bin"/></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s://infomineo.com/insights/blog/" TargetMode="External"/><Relationship Id="rId13" Type="http://schemas.openxmlformats.org/officeDocument/2006/relationships/image" Target="../media/image17.emf"/><Relationship Id="rId3" Type="http://schemas.openxmlformats.org/officeDocument/2006/relationships/oleObject" Target="../embeddings/oleObject46.bin"/><Relationship Id="rId7" Type="http://schemas.openxmlformats.org/officeDocument/2006/relationships/image" Target="../media/image11.svg"/><Relationship Id="rId12" Type="http://schemas.openxmlformats.org/officeDocument/2006/relationships/hyperlink" Target="https://www.facebook.com/Infomineo/" TargetMode="External"/><Relationship Id="rId2" Type="http://schemas.openxmlformats.org/officeDocument/2006/relationships/slideMaster" Target="../slideMasters/slideMaster2.xml"/><Relationship Id="rId1" Type="http://schemas.openxmlformats.org/officeDocument/2006/relationships/tags" Target="../tags/tag70.xml"/><Relationship Id="rId6" Type="http://schemas.openxmlformats.org/officeDocument/2006/relationships/image" Target="../media/image10.png"/><Relationship Id="rId11" Type="http://schemas.openxmlformats.org/officeDocument/2006/relationships/image" Target="../media/image16.emf"/><Relationship Id="rId5" Type="http://schemas.openxmlformats.org/officeDocument/2006/relationships/hyperlink" Target="https://infomineo.com/" TargetMode="External"/><Relationship Id="rId10" Type="http://schemas.openxmlformats.org/officeDocument/2006/relationships/hyperlink" Target="https://www.linkedin.com/company-beta/2416143/admin/updates/" TargetMode="External"/><Relationship Id="rId4" Type="http://schemas.openxmlformats.org/officeDocument/2006/relationships/image" Target="../media/image14.emf"/><Relationship Id="rId9" Type="http://schemas.openxmlformats.org/officeDocument/2006/relationships/image" Target="../media/image15.wmf"/></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6.emf"/><Relationship Id="rId4" Type="http://schemas.openxmlformats.org/officeDocument/2006/relationships/oleObject" Target="../embeddings/oleObject47.bin"/></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2.xml"/><Relationship Id="rId1" Type="http://schemas.openxmlformats.org/officeDocument/2006/relationships/tags" Target="../tags/tag73.xml"/><Relationship Id="rId4" Type="http://schemas.openxmlformats.org/officeDocument/2006/relationships/image" Target="../media/image6.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2.xml"/><Relationship Id="rId1" Type="http://schemas.openxmlformats.org/officeDocument/2006/relationships/tags" Target="../tags/tag74.xml"/><Relationship Id="rId4" Type="http://schemas.openxmlformats.org/officeDocument/2006/relationships/image" Target="../media/image6.emf"/></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18.emf"/><Relationship Id="rId4" Type="http://schemas.openxmlformats.org/officeDocument/2006/relationships/oleObject" Target="../embeddings/oleObject50.bin"/></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2.xml"/><Relationship Id="rId1" Type="http://schemas.openxmlformats.org/officeDocument/2006/relationships/tags" Target="../tags/tag7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type="title">
  <p:cSld name="TITLE">
    <p:spTree>
      <p:nvGrpSpPr>
        <p:cNvPr id="1" name="Shape 3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CD7582F-477A-D8A9-5EDF-8F1D519AC1AA}"/>
              </a:ext>
            </a:extLst>
          </p:cNvPr>
          <p:cNvGraphicFramePr>
            <a:graphicFrameLocks noChangeAspect="1"/>
          </p:cNvGraphicFramePr>
          <p:nvPr userDrawn="1">
            <p:custDataLst>
              <p:tags r:id="rId1"/>
            </p:custDataLst>
            <p:extLst>
              <p:ext uri="{D42A27DB-BD31-4B8C-83A1-F6EECF244321}">
                <p14:modId xmlns:p14="http://schemas.microsoft.com/office/powerpoint/2010/main" val="3923408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3" name="Google Shape;33;p72" descr="A large body of water with a city in the background&#10;&#10;Description automatically generated"/>
          <p:cNvPicPr preferRelativeResize="0"/>
          <p:nvPr/>
        </p:nvPicPr>
        <p:blipFill rotWithShape="1">
          <a:blip r:embed="rId5">
            <a:alphaModFix/>
          </a:blip>
          <a:srcRect l="-1" t="-4" r="-1" b="-4"/>
          <a:stretch/>
        </p:blipFill>
        <p:spPr>
          <a:xfrm>
            <a:off x="0" y="0"/>
            <a:ext cx="12192000" cy="6858000"/>
          </a:xfrm>
          <a:prstGeom prst="rect">
            <a:avLst/>
          </a:prstGeom>
          <a:noFill/>
          <a:ln>
            <a:noFill/>
          </a:ln>
        </p:spPr>
      </p:pic>
      <p:sp>
        <p:nvSpPr>
          <p:cNvPr id="34" name="Google Shape;34;p72"/>
          <p:cNvSpPr/>
          <p:nvPr/>
        </p:nvSpPr>
        <p:spPr>
          <a:xfrm>
            <a:off x="536448" y="0"/>
            <a:ext cx="6363291" cy="1475219"/>
          </a:xfrm>
          <a:prstGeom prst="rect">
            <a:avLst/>
          </a:prstGeom>
          <a:gradFill>
            <a:gsLst>
              <a:gs pos="0">
                <a:srgbClr val="062379"/>
              </a:gs>
              <a:gs pos="45000">
                <a:srgbClr val="062379">
                  <a:alpha val="89803"/>
                </a:srgbClr>
              </a:gs>
              <a:gs pos="100000">
                <a:srgbClr val="0934B6">
                  <a:alpha val="8000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35" name="Google Shape;35;p72"/>
          <p:cNvSpPr/>
          <p:nvPr/>
        </p:nvSpPr>
        <p:spPr>
          <a:xfrm>
            <a:off x="536448" y="1844676"/>
            <a:ext cx="6363291" cy="5013324"/>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36" name="Google Shape;36;p72"/>
          <p:cNvSpPr txBox="1">
            <a:spLocks noGrp="1"/>
          </p:cNvSpPr>
          <p:nvPr>
            <p:ph type="ctrTitle"/>
          </p:nvPr>
        </p:nvSpPr>
        <p:spPr>
          <a:xfrm>
            <a:off x="902896" y="3605295"/>
            <a:ext cx="5478239" cy="692497"/>
          </a:xfrm>
          <a:prstGeom prst="rect">
            <a:avLst/>
          </a:prstGeom>
          <a:noFill/>
          <a:ln>
            <a:noFill/>
          </a:ln>
        </p:spPr>
        <p:txBody>
          <a:bodyPr spcFirstLastPara="1" wrap="square" lIns="0" tIns="0" rIns="0" bIns="0" anchor="b" anchorCtr="0">
            <a:spAutoFit/>
          </a:bodyPr>
          <a:lstStyle>
            <a:lvl1pPr lvl="0" algn="l" rtl="0">
              <a:lnSpc>
                <a:spcPct val="90000"/>
              </a:lnSpc>
              <a:spcBef>
                <a:spcPts val="0"/>
              </a:spcBef>
              <a:spcAft>
                <a:spcPts val="0"/>
              </a:spcAft>
              <a:buClr>
                <a:schemeClr val="lt1"/>
              </a:buClr>
              <a:buSzPts val="5000"/>
              <a:buFont typeface="Franklin Gothic"/>
              <a:buNone/>
              <a:defRPr sz="5000" b="0" cap="none">
                <a:solidFill>
                  <a:schemeClr val="lt1"/>
                </a:solidFill>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37" name="Google Shape;37;p72"/>
          <p:cNvSpPr txBox="1">
            <a:spLocks noGrp="1"/>
          </p:cNvSpPr>
          <p:nvPr>
            <p:ph type="subTitle" idx="1"/>
          </p:nvPr>
        </p:nvSpPr>
        <p:spPr>
          <a:xfrm>
            <a:off x="902896" y="4348579"/>
            <a:ext cx="5478239" cy="420628"/>
          </a:xfrm>
          <a:prstGeom prst="rect">
            <a:avLst/>
          </a:prstGeom>
          <a:noFill/>
          <a:ln>
            <a:noFill/>
          </a:ln>
        </p:spPr>
        <p:txBody>
          <a:bodyPr spcFirstLastPara="1" wrap="square" lIns="0" tIns="0" rIns="0" bIns="0" anchor="t" anchorCtr="0">
            <a:spAutoFit/>
          </a:bodyPr>
          <a:lstStyle>
            <a:lvl1pPr lvl="0" algn="l" rtl="0">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lang="fr-FR" dirty="0"/>
          </a:p>
        </p:txBody>
      </p:sp>
      <p:pic>
        <p:nvPicPr>
          <p:cNvPr id="38" name="Google Shape;38;p72"/>
          <p:cNvPicPr preferRelativeResize="0"/>
          <p:nvPr/>
        </p:nvPicPr>
        <p:blipFill rotWithShape="1">
          <a:blip r:embed="rId6">
            <a:alphaModFix/>
          </a:blip>
          <a:srcRect l="738" r="729"/>
          <a:stretch/>
        </p:blipFill>
        <p:spPr>
          <a:xfrm>
            <a:off x="902896" y="450469"/>
            <a:ext cx="2497454" cy="5742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Option 3)">
  <p:cSld name="Title Slide (Option 3)">
    <p:spTree>
      <p:nvGrpSpPr>
        <p:cNvPr id="1" name="Shape 18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62DBE34-8723-BE87-3E93-2F5474A4390B}"/>
              </a:ext>
            </a:extLst>
          </p:cNvPr>
          <p:cNvGraphicFramePr>
            <a:graphicFrameLocks noChangeAspect="1"/>
          </p:cNvGraphicFramePr>
          <p:nvPr userDrawn="1">
            <p:custDataLst>
              <p:tags r:id="rId1"/>
            </p:custDataLst>
            <p:extLst>
              <p:ext uri="{D42A27DB-BD31-4B8C-83A1-F6EECF244321}">
                <p14:modId xmlns:p14="http://schemas.microsoft.com/office/powerpoint/2010/main" val="4023675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9" name="Google Shape;189;p88" descr="A large body of water with a city in the background&#10;&#10;Description automatically generated"/>
          <p:cNvPicPr preferRelativeResize="0"/>
          <p:nvPr/>
        </p:nvPicPr>
        <p:blipFill rotWithShape="1">
          <a:blip r:embed="rId5">
            <a:alphaModFix/>
          </a:blip>
          <a:srcRect l="4517" t="8005" r="4516" b="8006"/>
          <a:stretch/>
        </p:blipFill>
        <p:spPr>
          <a:xfrm>
            <a:off x="550861" y="549274"/>
            <a:ext cx="11090276" cy="5759451"/>
          </a:xfrm>
          <a:prstGeom prst="rect">
            <a:avLst/>
          </a:prstGeom>
          <a:noFill/>
          <a:ln>
            <a:noFill/>
          </a:ln>
        </p:spPr>
      </p:pic>
      <p:sp>
        <p:nvSpPr>
          <p:cNvPr id="190" name="Google Shape;190;p88"/>
          <p:cNvSpPr/>
          <p:nvPr/>
        </p:nvSpPr>
        <p:spPr>
          <a:xfrm>
            <a:off x="1083553" y="1080000"/>
            <a:ext cx="5816186" cy="5778000"/>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fr-FR" sz="1800" dirty="0">
              <a:solidFill>
                <a:schemeClr val="lt1"/>
              </a:solidFill>
              <a:latin typeface="Calibri"/>
              <a:ea typeface="Calibri"/>
              <a:cs typeface="Calibri"/>
              <a:sym typeface="Calibri"/>
            </a:endParaRPr>
          </a:p>
        </p:txBody>
      </p:sp>
      <p:pic>
        <p:nvPicPr>
          <p:cNvPr id="191" name="Google Shape;191;p88"/>
          <p:cNvPicPr preferRelativeResize="0"/>
          <p:nvPr/>
        </p:nvPicPr>
        <p:blipFill rotWithShape="1">
          <a:blip r:embed="rId6">
            <a:alphaModFix/>
          </a:blip>
          <a:srcRect l="738" r="729"/>
          <a:stretch/>
        </p:blipFill>
        <p:spPr>
          <a:xfrm>
            <a:off x="1631950" y="1603956"/>
            <a:ext cx="2497454" cy="574280"/>
          </a:xfrm>
          <a:prstGeom prst="rect">
            <a:avLst/>
          </a:prstGeom>
          <a:noFill/>
          <a:ln>
            <a:noFill/>
          </a:ln>
        </p:spPr>
      </p:pic>
      <p:sp>
        <p:nvSpPr>
          <p:cNvPr id="192" name="Google Shape;192;p88"/>
          <p:cNvSpPr txBox="1">
            <a:spLocks noGrp="1"/>
          </p:cNvSpPr>
          <p:nvPr>
            <p:ph type="dt" idx="10"/>
          </p:nvPr>
        </p:nvSpPr>
        <p:spPr>
          <a:xfrm>
            <a:off x="1631950" y="5923689"/>
            <a:ext cx="1582738" cy="21544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fr-FR" dirty="0"/>
          </a:p>
        </p:txBody>
      </p:sp>
      <p:sp>
        <p:nvSpPr>
          <p:cNvPr id="193" name="Google Shape;193;p88"/>
          <p:cNvSpPr txBox="1">
            <a:spLocks noGrp="1"/>
          </p:cNvSpPr>
          <p:nvPr>
            <p:ph type="ctrTitle"/>
          </p:nvPr>
        </p:nvSpPr>
        <p:spPr>
          <a:xfrm>
            <a:off x="1631951" y="4149548"/>
            <a:ext cx="4799330" cy="692497"/>
          </a:xfrm>
          <a:prstGeom prst="rect">
            <a:avLst/>
          </a:prstGeom>
          <a:noFill/>
          <a:ln>
            <a:noFill/>
          </a:ln>
        </p:spPr>
        <p:txBody>
          <a:bodyPr spcFirstLastPara="1" wrap="square" lIns="0" tIns="0" rIns="0" bIns="0" anchor="b" anchorCtr="0">
            <a:spAutoFit/>
          </a:bodyPr>
          <a:lstStyle>
            <a:lvl1pPr lvl="0" algn="l" rtl="0">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194" name="Google Shape;194;p88"/>
          <p:cNvSpPr txBox="1">
            <a:spLocks noGrp="1"/>
          </p:cNvSpPr>
          <p:nvPr>
            <p:ph type="subTitle" idx="1"/>
          </p:nvPr>
        </p:nvSpPr>
        <p:spPr>
          <a:xfrm>
            <a:off x="1631951" y="4892832"/>
            <a:ext cx="4799330" cy="420628"/>
          </a:xfrm>
          <a:prstGeom prst="rect">
            <a:avLst/>
          </a:prstGeom>
          <a:noFill/>
          <a:ln>
            <a:noFill/>
          </a:ln>
        </p:spPr>
        <p:txBody>
          <a:bodyPr spcFirstLastPara="1" wrap="square" lIns="0" tIns="0" rIns="0" bIns="0" anchor="t" anchorCtr="0">
            <a:spAutoFit/>
          </a:bodyPr>
          <a:lstStyle>
            <a:lvl1pPr lvl="0" algn="l" rtl="0">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Option 4)">
  <p:cSld name="Title Slide (Option 4)">
    <p:spTree>
      <p:nvGrpSpPr>
        <p:cNvPr id="1" name="Shape 1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99C3B15-BB48-85FA-64BE-D05251938581}"/>
              </a:ext>
            </a:extLst>
          </p:cNvPr>
          <p:cNvGraphicFramePr>
            <a:graphicFrameLocks noChangeAspect="1"/>
          </p:cNvGraphicFramePr>
          <p:nvPr userDrawn="1">
            <p:custDataLst>
              <p:tags r:id="rId1"/>
            </p:custDataLst>
            <p:extLst>
              <p:ext uri="{D42A27DB-BD31-4B8C-83A1-F6EECF244321}">
                <p14:modId xmlns:p14="http://schemas.microsoft.com/office/powerpoint/2010/main" val="22979585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96" name="Google Shape;196;p89" descr="A large body of water with a city in the background&#10;&#10;Description automatically generated"/>
          <p:cNvPicPr preferRelativeResize="0"/>
          <p:nvPr/>
        </p:nvPicPr>
        <p:blipFill rotWithShape="1">
          <a:blip r:embed="rId5">
            <a:alphaModFix/>
          </a:blip>
          <a:srcRect l="-1" t="15627" r="-1" b="6560"/>
          <a:stretch/>
        </p:blipFill>
        <p:spPr>
          <a:xfrm>
            <a:off x="0" y="1522048"/>
            <a:ext cx="12192000" cy="5335952"/>
          </a:xfrm>
          <a:prstGeom prst="rect">
            <a:avLst/>
          </a:prstGeom>
          <a:noFill/>
          <a:ln>
            <a:noFill/>
          </a:ln>
        </p:spPr>
      </p:pic>
      <p:sp>
        <p:nvSpPr>
          <p:cNvPr id="197" name="Google Shape;197;p89"/>
          <p:cNvSpPr/>
          <p:nvPr/>
        </p:nvSpPr>
        <p:spPr>
          <a:xfrm>
            <a:off x="536448" y="0"/>
            <a:ext cx="6363291" cy="6308726"/>
          </a:xfrm>
          <a:prstGeom prst="rect">
            <a:avLst/>
          </a:prstGeom>
          <a:gradFill>
            <a:gsLst>
              <a:gs pos="0">
                <a:srgbClr val="062379"/>
              </a:gs>
              <a:gs pos="39000">
                <a:srgbClr val="0934B6">
                  <a:alpha val="94901"/>
                </a:srgbClr>
              </a:gs>
              <a:gs pos="74000">
                <a:srgbClr val="036DFF">
                  <a:alpha val="80000"/>
                </a:srgbClr>
              </a:gs>
              <a:gs pos="100000">
                <a:srgbClr val="43E1D3">
                  <a:alpha val="89803"/>
                </a:srgbClr>
              </a:gs>
            </a:gsLst>
            <a:lin ang="3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98" name="Google Shape;198;p89"/>
          <p:cNvSpPr txBox="1">
            <a:spLocks noGrp="1"/>
          </p:cNvSpPr>
          <p:nvPr>
            <p:ph type="ctrTitle"/>
          </p:nvPr>
        </p:nvSpPr>
        <p:spPr>
          <a:xfrm>
            <a:off x="902896" y="3605295"/>
            <a:ext cx="5478239" cy="692497"/>
          </a:xfrm>
          <a:prstGeom prst="rect">
            <a:avLst/>
          </a:prstGeom>
          <a:noFill/>
          <a:ln>
            <a:noFill/>
          </a:ln>
        </p:spPr>
        <p:txBody>
          <a:bodyPr spcFirstLastPara="1" wrap="square" lIns="0" tIns="0" rIns="0" bIns="0" anchor="b" anchorCtr="0">
            <a:spAutoFit/>
          </a:bodyPr>
          <a:lstStyle>
            <a:lvl1pPr lvl="0" algn="l" rtl="0">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199" name="Google Shape;199;p89"/>
          <p:cNvSpPr txBox="1">
            <a:spLocks noGrp="1"/>
          </p:cNvSpPr>
          <p:nvPr>
            <p:ph type="subTitle" idx="1"/>
          </p:nvPr>
        </p:nvSpPr>
        <p:spPr>
          <a:xfrm>
            <a:off x="902896" y="4348579"/>
            <a:ext cx="5478239" cy="420628"/>
          </a:xfrm>
          <a:prstGeom prst="rect">
            <a:avLst/>
          </a:prstGeom>
          <a:noFill/>
          <a:ln>
            <a:noFill/>
          </a:ln>
        </p:spPr>
        <p:txBody>
          <a:bodyPr spcFirstLastPara="1" wrap="square" lIns="0" tIns="0" rIns="0" bIns="0" anchor="t" anchorCtr="0">
            <a:spAutoFit/>
          </a:bodyPr>
          <a:lstStyle>
            <a:lvl1pPr lvl="0" algn="l" rtl="0">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lang="fr-FR" dirty="0"/>
          </a:p>
        </p:txBody>
      </p:sp>
      <p:sp>
        <p:nvSpPr>
          <p:cNvPr id="200" name="Google Shape;200;p89"/>
          <p:cNvSpPr txBox="1">
            <a:spLocks noGrp="1"/>
          </p:cNvSpPr>
          <p:nvPr>
            <p:ph type="dt" idx="10"/>
          </p:nvPr>
        </p:nvSpPr>
        <p:spPr>
          <a:xfrm>
            <a:off x="902896" y="5923689"/>
            <a:ext cx="1582738" cy="21544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fr-FR" dirty="0"/>
          </a:p>
        </p:txBody>
      </p:sp>
      <p:pic>
        <p:nvPicPr>
          <p:cNvPr id="201" name="Google Shape;201;p89"/>
          <p:cNvPicPr preferRelativeResize="0"/>
          <p:nvPr/>
        </p:nvPicPr>
        <p:blipFill rotWithShape="1">
          <a:blip r:embed="rId6">
            <a:alphaModFix/>
          </a:blip>
          <a:srcRect l="738" r="729"/>
          <a:stretch/>
        </p:blipFill>
        <p:spPr>
          <a:xfrm>
            <a:off x="1064010" y="450470"/>
            <a:ext cx="2705352" cy="62208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Column Layout">
  <p:cSld name="2 Column Layout">
    <p:spTree>
      <p:nvGrpSpPr>
        <p:cNvPr id="1" name="Shape 20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68431F7-7568-825E-9AB2-465397616357}"/>
              </a:ext>
            </a:extLst>
          </p:cNvPr>
          <p:cNvGraphicFramePr>
            <a:graphicFrameLocks noChangeAspect="1"/>
          </p:cNvGraphicFramePr>
          <p:nvPr userDrawn="1">
            <p:custDataLst>
              <p:tags r:id="rId1"/>
            </p:custDataLst>
            <p:extLst>
              <p:ext uri="{D42A27DB-BD31-4B8C-83A1-F6EECF244321}">
                <p14:modId xmlns:p14="http://schemas.microsoft.com/office/powerpoint/2010/main" val="3841441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3" name="Google Shape;203;p90"/>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204" name="Google Shape;204;p90"/>
          <p:cNvSpPr txBox="1">
            <a:spLocks noGrp="1"/>
          </p:cNvSpPr>
          <p:nvPr>
            <p:ph type="ftr" idx="11"/>
          </p:nvPr>
        </p:nvSpPr>
        <p:spPr>
          <a:xfrm>
            <a:off x="550862" y="645022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
        <p:nvSpPr>
          <p:cNvPr id="205" name="Google Shape;205;p9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sp>
        <p:nvSpPr>
          <p:cNvPr id="206" name="Google Shape;206;p90"/>
          <p:cNvSpPr txBox="1">
            <a:spLocks noGrp="1"/>
          </p:cNvSpPr>
          <p:nvPr>
            <p:ph type="body" idx="1"/>
          </p:nvPr>
        </p:nvSpPr>
        <p:spPr>
          <a:xfrm>
            <a:off x="550863" y="2175803"/>
            <a:ext cx="5400675" cy="332912"/>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07" name="Google Shape;207;p90"/>
          <p:cNvSpPr txBox="1">
            <a:spLocks noGrp="1"/>
          </p:cNvSpPr>
          <p:nvPr>
            <p:ph type="body" idx="2"/>
          </p:nvPr>
        </p:nvSpPr>
        <p:spPr>
          <a:xfrm>
            <a:off x="550863" y="1857375"/>
            <a:ext cx="5400675" cy="391389"/>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08" name="Google Shape;208;p90"/>
          <p:cNvSpPr txBox="1">
            <a:spLocks noGrp="1"/>
          </p:cNvSpPr>
          <p:nvPr>
            <p:ph type="body" idx="3"/>
          </p:nvPr>
        </p:nvSpPr>
        <p:spPr>
          <a:xfrm>
            <a:off x="6240464" y="2175803"/>
            <a:ext cx="5400675" cy="332912"/>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09" name="Google Shape;209;p90"/>
          <p:cNvSpPr txBox="1">
            <a:spLocks noGrp="1"/>
          </p:cNvSpPr>
          <p:nvPr>
            <p:ph type="body" idx="4"/>
          </p:nvPr>
        </p:nvSpPr>
        <p:spPr>
          <a:xfrm>
            <a:off x="6240464" y="1857375"/>
            <a:ext cx="5400675" cy="391389"/>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Layout">
  <p:cSld name="3 Column Layout">
    <p:spTree>
      <p:nvGrpSpPr>
        <p:cNvPr id="1" name="Shape 210"/>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FE97C7A-D9DD-0852-9419-564561B0E753}"/>
              </a:ext>
            </a:extLst>
          </p:cNvPr>
          <p:cNvGraphicFramePr>
            <a:graphicFrameLocks noChangeAspect="1"/>
          </p:cNvGraphicFramePr>
          <p:nvPr userDrawn="1">
            <p:custDataLst>
              <p:tags r:id="rId1"/>
            </p:custDataLst>
            <p:extLst>
              <p:ext uri="{D42A27DB-BD31-4B8C-83A1-F6EECF244321}">
                <p14:modId xmlns:p14="http://schemas.microsoft.com/office/powerpoint/2010/main" val="1263502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1" name="Google Shape;211;p91"/>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212" name="Google Shape;212;p91"/>
          <p:cNvSpPr txBox="1">
            <a:spLocks noGrp="1"/>
          </p:cNvSpPr>
          <p:nvPr>
            <p:ph type="ftr" idx="11"/>
          </p:nvPr>
        </p:nvSpPr>
        <p:spPr>
          <a:xfrm>
            <a:off x="550862" y="645022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
        <p:nvSpPr>
          <p:cNvPr id="213" name="Google Shape;213;p9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sp>
        <p:nvSpPr>
          <p:cNvPr id="214" name="Google Shape;214;p91"/>
          <p:cNvSpPr txBox="1">
            <a:spLocks noGrp="1"/>
          </p:cNvSpPr>
          <p:nvPr>
            <p:ph type="body" idx="1"/>
          </p:nvPr>
        </p:nvSpPr>
        <p:spPr>
          <a:xfrm>
            <a:off x="550864" y="2175803"/>
            <a:ext cx="3506976" cy="332912"/>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15" name="Google Shape;215;p91"/>
          <p:cNvSpPr txBox="1">
            <a:spLocks noGrp="1"/>
          </p:cNvSpPr>
          <p:nvPr>
            <p:ph type="body" idx="2"/>
          </p:nvPr>
        </p:nvSpPr>
        <p:spPr>
          <a:xfrm>
            <a:off x="550864" y="1857375"/>
            <a:ext cx="3506976" cy="391389"/>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16" name="Google Shape;216;p91"/>
          <p:cNvSpPr txBox="1">
            <a:spLocks noGrp="1"/>
          </p:cNvSpPr>
          <p:nvPr>
            <p:ph type="body" idx="3"/>
          </p:nvPr>
        </p:nvSpPr>
        <p:spPr>
          <a:xfrm>
            <a:off x="8135839" y="2175803"/>
            <a:ext cx="3505300" cy="332912"/>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17" name="Google Shape;217;p91"/>
          <p:cNvSpPr txBox="1">
            <a:spLocks noGrp="1"/>
          </p:cNvSpPr>
          <p:nvPr>
            <p:ph type="body" idx="4"/>
          </p:nvPr>
        </p:nvSpPr>
        <p:spPr>
          <a:xfrm>
            <a:off x="8135839" y="1857375"/>
            <a:ext cx="3505300" cy="391389"/>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18" name="Google Shape;218;p91"/>
          <p:cNvSpPr txBox="1">
            <a:spLocks noGrp="1"/>
          </p:cNvSpPr>
          <p:nvPr>
            <p:ph type="body" idx="5"/>
          </p:nvPr>
        </p:nvSpPr>
        <p:spPr>
          <a:xfrm>
            <a:off x="4344162" y="2175803"/>
            <a:ext cx="3505300" cy="332912"/>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19" name="Google Shape;219;p91"/>
          <p:cNvSpPr txBox="1">
            <a:spLocks noGrp="1"/>
          </p:cNvSpPr>
          <p:nvPr>
            <p:ph type="body" idx="6"/>
          </p:nvPr>
        </p:nvSpPr>
        <p:spPr>
          <a:xfrm>
            <a:off x="4344162" y="1857375"/>
            <a:ext cx="3505300" cy="391389"/>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 Column Layout">
  <p:cSld name="5 Column Layout">
    <p:spTree>
      <p:nvGrpSpPr>
        <p:cNvPr id="1" name="Shape 220"/>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C296848-DFBC-B8B6-6249-087A77B3A49A}"/>
              </a:ext>
            </a:extLst>
          </p:cNvPr>
          <p:cNvGraphicFramePr>
            <a:graphicFrameLocks noChangeAspect="1"/>
          </p:cNvGraphicFramePr>
          <p:nvPr userDrawn="1">
            <p:custDataLst>
              <p:tags r:id="rId1"/>
            </p:custDataLst>
            <p:extLst>
              <p:ext uri="{D42A27DB-BD31-4B8C-83A1-F6EECF244321}">
                <p14:modId xmlns:p14="http://schemas.microsoft.com/office/powerpoint/2010/main" val="1178799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1" name="Google Shape;221;p92"/>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222" name="Google Shape;222;p92"/>
          <p:cNvSpPr txBox="1">
            <a:spLocks noGrp="1"/>
          </p:cNvSpPr>
          <p:nvPr>
            <p:ph type="ftr" idx="11"/>
          </p:nvPr>
        </p:nvSpPr>
        <p:spPr>
          <a:xfrm>
            <a:off x="550862" y="645022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
        <p:nvSpPr>
          <p:cNvPr id="223" name="Google Shape;223;p9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sp>
        <p:nvSpPr>
          <p:cNvPr id="224" name="Google Shape;224;p92"/>
          <p:cNvSpPr txBox="1">
            <a:spLocks noGrp="1"/>
          </p:cNvSpPr>
          <p:nvPr>
            <p:ph type="body" idx="1"/>
          </p:nvPr>
        </p:nvSpPr>
        <p:spPr>
          <a:xfrm>
            <a:off x="550864" y="2175803"/>
            <a:ext cx="1983600" cy="332912"/>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25" name="Google Shape;225;p92"/>
          <p:cNvSpPr txBox="1">
            <a:spLocks noGrp="1"/>
          </p:cNvSpPr>
          <p:nvPr>
            <p:ph type="body" idx="2"/>
          </p:nvPr>
        </p:nvSpPr>
        <p:spPr>
          <a:xfrm>
            <a:off x="550864" y="1857375"/>
            <a:ext cx="1983600" cy="391389"/>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26" name="Google Shape;226;p92"/>
          <p:cNvSpPr txBox="1">
            <a:spLocks noGrp="1"/>
          </p:cNvSpPr>
          <p:nvPr>
            <p:ph type="body" idx="3"/>
          </p:nvPr>
        </p:nvSpPr>
        <p:spPr>
          <a:xfrm>
            <a:off x="5104050" y="2175803"/>
            <a:ext cx="1980034" cy="332912"/>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27" name="Google Shape;227;p92"/>
          <p:cNvSpPr txBox="1">
            <a:spLocks noGrp="1"/>
          </p:cNvSpPr>
          <p:nvPr>
            <p:ph type="body" idx="4"/>
          </p:nvPr>
        </p:nvSpPr>
        <p:spPr>
          <a:xfrm>
            <a:off x="5104050" y="1857375"/>
            <a:ext cx="1980034" cy="391389"/>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28" name="Google Shape;228;p92"/>
          <p:cNvSpPr txBox="1">
            <a:spLocks noGrp="1"/>
          </p:cNvSpPr>
          <p:nvPr>
            <p:ph type="body" idx="5"/>
          </p:nvPr>
        </p:nvSpPr>
        <p:spPr>
          <a:xfrm>
            <a:off x="2827457" y="2175803"/>
            <a:ext cx="1983600" cy="332912"/>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29" name="Google Shape;229;p92"/>
          <p:cNvSpPr txBox="1">
            <a:spLocks noGrp="1"/>
          </p:cNvSpPr>
          <p:nvPr>
            <p:ph type="body" idx="6"/>
          </p:nvPr>
        </p:nvSpPr>
        <p:spPr>
          <a:xfrm>
            <a:off x="2827457" y="1857375"/>
            <a:ext cx="1983600" cy="391389"/>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30" name="Google Shape;230;p92"/>
          <p:cNvSpPr txBox="1">
            <a:spLocks noGrp="1"/>
          </p:cNvSpPr>
          <p:nvPr>
            <p:ph type="body" idx="7"/>
          </p:nvPr>
        </p:nvSpPr>
        <p:spPr>
          <a:xfrm>
            <a:off x="7380643" y="2175803"/>
            <a:ext cx="1980034" cy="332912"/>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31" name="Google Shape;231;p92"/>
          <p:cNvSpPr txBox="1">
            <a:spLocks noGrp="1"/>
          </p:cNvSpPr>
          <p:nvPr>
            <p:ph type="body" idx="8"/>
          </p:nvPr>
        </p:nvSpPr>
        <p:spPr>
          <a:xfrm>
            <a:off x="7380643" y="1857375"/>
            <a:ext cx="1980034" cy="391389"/>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32" name="Google Shape;232;p92"/>
          <p:cNvSpPr txBox="1">
            <a:spLocks noGrp="1"/>
          </p:cNvSpPr>
          <p:nvPr>
            <p:ph type="body" idx="9"/>
          </p:nvPr>
        </p:nvSpPr>
        <p:spPr>
          <a:xfrm>
            <a:off x="9660801" y="2175803"/>
            <a:ext cx="1980034" cy="332912"/>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
        <p:nvSpPr>
          <p:cNvPr id="233" name="Google Shape;233;p92"/>
          <p:cNvSpPr txBox="1">
            <a:spLocks noGrp="1"/>
          </p:cNvSpPr>
          <p:nvPr>
            <p:ph type="body" idx="13"/>
          </p:nvPr>
        </p:nvSpPr>
        <p:spPr>
          <a:xfrm>
            <a:off x="9660801" y="1857375"/>
            <a:ext cx="1980034" cy="391389"/>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34"/>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6341CAF-D134-CA7C-7CDD-2ADB3D8D166E}"/>
              </a:ext>
            </a:extLst>
          </p:cNvPr>
          <p:cNvGraphicFramePr>
            <a:graphicFrameLocks noChangeAspect="1"/>
          </p:cNvGraphicFramePr>
          <p:nvPr userDrawn="1">
            <p:custDataLst>
              <p:tags r:id="rId1"/>
            </p:custDataLst>
            <p:extLst>
              <p:ext uri="{D42A27DB-BD31-4B8C-83A1-F6EECF244321}">
                <p14:modId xmlns:p14="http://schemas.microsoft.com/office/powerpoint/2010/main" val="2674563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5" name="Google Shape;235;p93"/>
          <p:cNvSpPr/>
          <p:nvPr/>
        </p:nvSpPr>
        <p:spPr>
          <a:xfrm>
            <a:off x="0" y="-1"/>
            <a:ext cx="4059776"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36" name="Google Shape;236;p93"/>
          <p:cNvSpPr txBox="1">
            <a:spLocks noGrp="1"/>
          </p:cNvSpPr>
          <p:nvPr>
            <p:ph type="title"/>
          </p:nvPr>
        </p:nvSpPr>
        <p:spPr>
          <a:xfrm>
            <a:off x="549232" y="562841"/>
            <a:ext cx="3077171"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237" name="Google Shape;237;p9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cxnSp>
        <p:nvCxnSpPr>
          <p:cNvPr id="238" name="Google Shape;238;p93"/>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39" name="Google Shape;239;p93"/>
          <p:cNvSpPr txBox="1">
            <a:spLocks noGrp="1"/>
          </p:cNvSpPr>
          <p:nvPr>
            <p:ph type="ftr" idx="11"/>
          </p:nvPr>
        </p:nvSpPr>
        <p:spPr>
          <a:xfrm>
            <a:off x="4349577" y="642990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40"/>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51334A8-0F14-2D9B-ACFD-8341E591CAE2}"/>
              </a:ext>
            </a:extLst>
          </p:cNvPr>
          <p:cNvGraphicFramePr>
            <a:graphicFrameLocks noChangeAspect="1"/>
          </p:cNvGraphicFramePr>
          <p:nvPr userDrawn="1">
            <p:custDataLst>
              <p:tags r:id="rId1"/>
            </p:custDataLst>
            <p:extLst>
              <p:ext uri="{D42A27DB-BD31-4B8C-83A1-F6EECF244321}">
                <p14:modId xmlns:p14="http://schemas.microsoft.com/office/powerpoint/2010/main" val="732991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1" name="Google Shape;241;p94"/>
          <p:cNvSpPr/>
          <p:nvPr/>
        </p:nvSpPr>
        <p:spPr>
          <a:xfrm>
            <a:off x="0" y="-1"/>
            <a:ext cx="6098537"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42" name="Google Shape;242;p94"/>
          <p:cNvSpPr txBox="1">
            <a:spLocks noGrp="1"/>
          </p:cNvSpPr>
          <p:nvPr>
            <p:ph type="title"/>
          </p:nvPr>
        </p:nvSpPr>
        <p:spPr>
          <a:xfrm>
            <a:off x="549232" y="562841"/>
            <a:ext cx="5385396"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243" name="Google Shape;243;p9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cxnSp>
        <p:nvCxnSpPr>
          <p:cNvPr id="244" name="Google Shape;244;p94"/>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45" name="Google Shape;245;p94"/>
          <p:cNvSpPr txBox="1">
            <a:spLocks noGrp="1"/>
          </p:cNvSpPr>
          <p:nvPr>
            <p:ph type="ftr" idx="11"/>
          </p:nvPr>
        </p:nvSpPr>
        <p:spPr>
          <a:xfrm>
            <a:off x="566142" y="642990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8_Custom Layout">
  <p:cSld name="8_Custom Layout">
    <p:spTree>
      <p:nvGrpSpPr>
        <p:cNvPr id="1" name="Shape 24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DA320AD-9202-138D-1690-B0F9252E2E25}"/>
              </a:ext>
            </a:extLst>
          </p:cNvPr>
          <p:cNvGraphicFramePr>
            <a:graphicFrameLocks noChangeAspect="1"/>
          </p:cNvGraphicFramePr>
          <p:nvPr userDrawn="1">
            <p:custDataLst>
              <p:tags r:id="rId1"/>
            </p:custDataLst>
            <p:extLst>
              <p:ext uri="{D42A27DB-BD31-4B8C-83A1-F6EECF244321}">
                <p14:modId xmlns:p14="http://schemas.microsoft.com/office/powerpoint/2010/main" val="1389220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7" name="Google Shape;247;p95"/>
          <p:cNvSpPr/>
          <p:nvPr/>
        </p:nvSpPr>
        <p:spPr>
          <a:xfrm>
            <a:off x="0" y="0"/>
            <a:ext cx="12192000" cy="6858000"/>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48" name="Google Shape;248;p95"/>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cxnSp>
        <p:nvCxnSpPr>
          <p:cNvPr id="249" name="Google Shape;249;p95"/>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250" name="Google Shape;250;p95"/>
          <p:cNvGrpSpPr/>
          <p:nvPr/>
        </p:nvGrpSpPr>
        <p:grpSpPr>
          <a:xfrm>
            <a:off x="11998459" y="6162188"/>
            <a:ext cx="68500" cy="441925"/>
            <a:chOff x="11998459" y="6162188"/>
            <a:chExt cx="68500" cy="441925"/>
          </a:xfrm>
        </p:grpSpPr>
        <p:sp>
          <p:nvSpPr>
            <p:cNvPr id="251" name="Google Shape;251;p9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52" name="Google Shape;252;p9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53" name="Google Shape;253;p9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54" name="Google Shape;254;p9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55" name="Google Shape;255;p9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56" name="Google Shape;256;p9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57" name="Google Shape;257;p9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58" name="Google Shape;258;p9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59" name="Google Shape;259;p9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60" name="Google Shape;260;p9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61" name="Google Shape;261;p9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62" name="Google Shape;262;p9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263" name="Google Shape;263;p9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grpSp>
      <p:sp>
        <p:nvSpPr>
          <p:cNvPr id="264" name="Google Shape;264;p9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fr-FR" sz="800" b="0" i="0" u="none" strike="noStrike" cap="none">
                <a:solidFill>
                  <a:schemeClr val="lt1"/>
                </a:solidFill>
                <a:latin typeface="Calibri"/>
                <a:ea typeface="Calibri"/>
                <a:cs typeface="Calibri"/>
                <a:sym typeface="Calibri"/>
              </a:rPr>
              <a:t>Copyright © 202</a:t>
            </a:r>
            <a:r>
              <a:rPr lang="fr-FR" sz="800">
                <a:solidFill>
                  <a:schemeClr val="lt1"/>
                </a:solidFill>
                <a:latin typeface="Calibri"/>
                <a:ea typeface="Calibri"/>
                <a:cs typeface="Calibri"/>
                <a:sym typeface="Calibri"/>
              </a:rPr>
              <a:t>2</a:t>
            </a:r>
            <a:r>
              <a:rPr lang="fr-FR" sz="800" b="0" i="0" u="none" strike="noStrike" cap="none">
                <a:solidFill>
                  <a:schemeClr val="lt1"/>
                </a:solidFill>
                <a:latin typeface="Calibri"/>
                <a:ea typeface="Calibri"/>
                <a:cs typeface="Calibri"/>
                <a:sym typeface="Calibri"/>
              </a:rPr>
              <a:t>. All rights reserved.</a:t>
            </a:r>
            <a:endParaRPr lang="fr-FR" dirty="0"/>
          </a:p>
        </p:txBody>
      </p:sp>
      <p:sp>
        <p:nvSpPr>
          <p:cNvPr id="265" name="Google Shape;265;p95"/>
          <p:cNvSpPr txBox="1">
            <a:spLocks noGrp="1"/>
          </p:cNvSpPr>
          <p:nvPr>
            <p:ph type="ftr" idx="11"/>
          </p:nvPr>
        </p:nvSpPr>
        <p:spPr>
          <a:xfrm>
            <a:off x="550863" y="642990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
        <p:nvSpPr>
          <p:cNvPr id="266" name="Google Shape;266;p9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fld id="{00000000-1234-1234-1234-123412341234}" type="slidenum">
              <a:rPr lang="fr-FR" smtClean="0"/>
              <a:pPr/>
              <a:t>‹N°›</a:t>
            </a:fld>
            <a:endParaRPr lang="fr-F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28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6E73B12-058D-E2AF-0317-113F0CC2FBA8}"/>
              </a:ext>
            </a:extLst>
          </p:cNvPr>
          <p:cNvGraphicFramePr>
            <a:graphicFrameLocks noChangeAspect="1"/>
          </p:cNvGraphicFramePr>
          <p:nvPr userDrawn="1">
            <p:custDataLst>
              <p:tags r:id="rId1"/>
            </p:custDataLst>
            <p:extLst>
              <p:ext uri="{D42A27DB-BD31-4B8C-83A1-F6EECF244321}">
                <p14:modId xmlns:p14="http://schemas.microsoft.com/office/powerpoint/2010/main" val="27237636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89" name="Google Shape;289;p97"/>
          <p:cNvSpPr/>
          <p:nvPr/>
        </p:nvSpPr>
        <p:spPr>
          <a:xfrm>
            <a:off x="0" y="0"/>
            <a:ext cx="12193200" cy="6858000"/>
          </a:xfrm>
          <a:custGeom>
            <a:avLst/>
            <a:gdLst/>
            <a:ahLst/>
            <a:cxnLst/>
            <a:rect l="l" t="t" r="r" b="b"/>
            <a:pathLst>
              <a:path w="12193200" h="6858000" extrusionOk="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grpSp>
        <p:nvGrpSpPr>
          <p:cNvPr id="290" name="Google Shape;290;p97"/>
          <p:cNvGrpSpPr/>
          <p:nvPr/>
        </p:nvGrpSpPr>
        <p:grpSpPr>
          <a:xfrm>
            <a:off x="-600" y="549275"/>
            <a:ext cx="12193200" cy="5759450"/>
            <a:chOff x="-600" y="549275"/>
            <a:chExt cx="12193200" cy="5759450"/>
          </a:xfrm>
        </p:grpSpPr>
        <p:cxnSp>
          <p:nvCxnSpPr>
            <p:cNvPr id="291" name="Google Shape;291;p97"/>
            <p:cNvCxnSpPr/>
            <p:nvPr/>
          </p:nvCxnSpPr>
          <p:spPr>
            <a:xfrm>
              <a:off x="-600" y="54927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2" name="Google Shape;292;p97"/>
            <p:cNvCxnSpPr/>
            <p:nvPr/>
          </p:nvCxnSpPr>
          <p:spPr>
            <a:xfrm>
              <a:off x="-600" y="1072861"/>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3" name="Google Shape;293;p97"/>
            <p:cNvCxnSpPr/>
            <p:nvPr/>
          </p:nvCxnSpPr>
          <p:spPr>
            <a:xfrm>
              <a:off x="-600" y="1334654"/>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4" name="Google Shape;294;p97"/>
            <p:cNvCxnSpPr/>
            <p:nvPr/>
          </p:nvCxnSpPr>
          <p:spPr>
            <a:xfrm>
              <a:off x="-600" y="1596447"/>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5" name="Google Shape;295;p97"/>
            <p:cNvCxnSpPr/>
            <p:nvPr/>
          </p:nvCxnSpPr>
          <p:spPr>
            <a:xfrm>
              <a:off x="-600" y="1858240"/>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6" name="Google Shape;296;p97"/>
            <p:cNvCxnSpPr/>
            <p:nvPr/>
          </p:nvCxnSpPr>
          <p:spPr>
            <a:xfrm>
              <a:off x="-600" y="2120033"/>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7" name="Google Shape;297;p97"/>
            <p:cNvCxnSpPr/>
            <p:nvPr/>
          </p:nvCxnSpPr>
          <p:spPr>
            <a:xfrm>
              <a:off x="-600" y="2381826"/>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8" name="Google Shape;298;p97"/>
            <p:cNvCxnSpPr/>
            <p:nvPr/>
          </p:nvCxnSpPr>
          <p:spPr>
            <a:xfrm>
              <a:off x="-600" y="2643619"/>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9" name="Google Shape;299;p97"/>
            <p:cNvCxnSpPr/>
            <p:nvPr/>
          </p:nvCxnSpPr>
          <p:spPr>
            <a:xfrm>
              <a:off x="-600" y="2905412"/>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0" name="Google Shape;300;p97"/>
            <p:cNvCxnSpPr/>
            <p:nvPr/>
          </p:nvCxnSpPr>
          <p:spPr>
            <a:xfrm>
              <a:off x="-600" y="316720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1" name="Google Shape;301;p97"/>
            <p:cNvCxnSpPr/>
            <p:nvPr/>
          </p:nvCxnSpPr>
          <p:spPr>
            <a:xfrm>
              <a:off x="-600" y="342899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2" name="Google Shape;302;p97"/>
            <p:cNvCxnSpPr/>
            <p:nvPr/>
          </p:nvCxnSpPr>
          <p:spPr>
            <a:xfrm>
              <a:off x="-600" y="3690791"/>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3" name="Google Shape;303;p97"/>
            <p:cNvCxnSpPr/>
            <p:nvPr/>
          </p:nvCxnSpPr>
          <p:spPr>
            <a:xfrm>
              <a:off x="-600" y="3952584"/>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4" name="Google Shape;304;p97"/>
            <p:cNvCxnSpPr/>
            <p:nvPr/>
          </p:nvCxnSpPr>
          <p:spPr>
            <a:xfrm>
              <a:off x="-600" y="4214377"/>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5" name="Google Shape;305;p97"/>
            <p:cNvCxnSpPr/>
            <p:nvPr/>
          </p:nvCxnSpPr>
          <p:spPr>
            <a:xfrm>
              <a:off x="-600" y="4476170"/>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6" name="Google Shape;306;p97"/>
            <p:cNvCxnSpPr/>
            <p:nvPr/>
          </p:nvCxnSpPr>
          <p:spPr>
            <a:xfrm>
              <a:off x="-600" y="4737963"/>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7" name="Google Shape;307;p97"/>
            <p:cNvCxnSpPr/>
            <p:nvPr/>
          </p:nvCxnSpPr>
          <p:spPr>
            <a:xfrm>
              <a:off x="-600" y="4999756"/>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8" name="Google Shape;308;p97"/>
            <p:cNvCxnSpPr/>
            <p:nvPr/>
          </p:nvCxnSpPr>
          <p:spPr>
            <a:xfrm>
              <a:off x="-600" y="5261549"/>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9" name="Google Shape;309;p97"/>
            <p:cNvCxnSpPr/>
            <p:nvPr/>
          </p:nvCxnSpPr>
          <p:spPr>
            <a:xfrm>
              <a:off x="-600" y="5523342"/>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0" name="Google Shape;310;p97"/>
            <p:cNvCxnSpPr/>
            <p:nvPr/>
          </p:nvCxnSpPr>
          <p:spPr>
            <a:xfrm>
              <a:off x="-600" y="578513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1" name="Google Shape;311;p97"/>
            <p:cNvCxnSpPr/>
            <p:nvPr/>
          </p:nvCxnSpPr>
          <p:spPr>
            <a:xfrm>
              <a:off x="-600" y="81106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2" name="Google Shape;312;p97"/>
            <p:cNvCxnSpPr/>
            <p:nvPr/>
          </p:nvCxnSpPr>
          <p:spPr>
            <a:xfrm>
              <a:off x="-600" y="630872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3" name="Google Shape;313;p97"/>
            <p:cNvCxnSpPr/>
            <p:nvPr/>
          </p:nvCxnSpPr>
          <p:spPr>
            <a:xfrm>
              <a:off x="-600" y="604692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grpSp>
      <p:sp>
        <p:nvSpPr>
          <p:cNvPr id="314" name="Google Shape;314;p97"/>
          <p:cNvSpPr/>
          <p:nvPr/>
        </p:nvSpPr>
        <p:spPr>
          <a:xfrm>
            <a:off x="550263" y="6308721"/>
            <a:ext cx="11090873" cy="261799"/>
          </a:xfrm>
          <a:prstGeom prst="rect">
            <a:avLst/>
          </a:prstGeom>
          <a:solidFill>
            <a:srgbClr val="FF0000">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15" name="Google Shape;315;p97"/>
          <p:cNvSpPr/>
          <p:nvPr/>
        </p:nvSpPr>
        <p:spPr>
          <a:xfrm>
            <a:off x="550864" y="1348221"/>
            <a:ext cx="11105556" cy="509202"/>
          </a:xfrm>
          <a:prstGeom prst="rect">
            <a:avLst/>
          </a:prstGeom>
          <a:solidFill>
            <a:srgbClr val="FF0000">
              <a:alpha val="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16" name="Google Shape;316;p97"/>
          <p:cNvSpPr/>
          <p:nvPr/>
        </p:nvSpPr>
        <p:spPr>
          <a:xfrm>
            <a:off x="550863" y="2120033"/>
            <a:ext cx="11090275" cy="4188692"/>
          </a:xfrm>
          <a:custGeom>
            <a:avLst/>
            <a:gdLst/>
            <a:ahLst/>
            <a:cxnLst/>
            <a:rect l="l" t="t" r="r" b="b"/>
            <a:pathLst>
              <a:path w="10931999" h="5537797" extrusionOk="0">
                <a:moveTo>
                  <a:pt x="0" y="0"/>
                </a:moveTo>
                <a:lnTo>
                  <a:pt x="10931999" y="0"/>
                </a:lnTo>
                <a:lnTo>
                  <a:pt x="10931999" y="5537797"/>
                </a:lnTo>
                <a:lnTo>
                  <a:pt x="0" y="5537797"/>
                </a:lnTo>
                <a:close/>
              </a:path>
            </a:pathLst>
          </a:custGeom>
          <a:noFill/>
          <a:ln w="9525" cap="flat" cmpd="sng">
            <a:solidFill>
              <a:schemeClr val="dk2">
                <a:alpha val="34901"/>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lang="fr-FR" sz="1200" dirty="0">
              <a:solidFill>
                <a:schemeClr val="lt1"/>
              </a:solidFill>
              <a:latin typeface="Calibri"/>
              <a:ea typeface="Calibri"/>
              <a:cs typeface="Calibri"/>
              <a:sym typeface="Calibri"/>
            </a:endParaRPr>
          </a:p>
        </p:txBody>
      </p:sp>
      <p:grpSp>
        <p:nvGrpSpPr>
          <p:cNvPr id="317" name="Google Shape;317;p97"/>
          <p:cNvGrpSpPr/>
          <p:nvPr/>
        </p:nvGrpSpPr>
        <p:grpSpPr>
          <a:xfrm>
            <a:off x="1215339" y="1857423"/>
            <a:ext cx="9763000" cy="4458091"/>
            <a:chOff x="1215339" y="549274"/>
            <a:chExt cx="9763000" cy="5759450"/>
          </a:xfrm>
        </p:grpSpPr>
        <p:sp>
          <p:nvSpPr>
            <p:cNvPr id="318" name="Google Shape;318;p97"/>
            <p:cNvSpPr/>
            <p:nvPr/>
          </p:nvSpPr>
          <p:spPr>
            <a:xfrm>
              <a:off x="690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19" name="Google Shape;319;p97"/>
            <p:cNvSpPr/>
            <p:nvPr/>
          </p:nvSpPr>
          <p:spPr>
            <a:xfrm>
              <a:off x="879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20" name="Google Shape;320;p97"/>
            <p:cNvSpPr/>
            <p:nvPr/>
          </p:nvSpPr>
          <p:spPr>
            <a:xfrm>
              <a:off x="784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21" name="Google Shape;321;p97"/>
            <p:cNvSpPr/>
            <p:nvPr/>
          </p:nvSpPr>
          <p:spPr>
            <a:xfrm>
              <a:off x="974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22" name="Google Shape;322;p97"/>
            <p:cNvSpPr/>
            <p:nvPr/>
          </p:nvSpPr>
          <p:spPr>
            <a:xfrm>
              <a:off x="1069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23" name="Google Shape;323;p97"/>
            <p:cNvSpPr/>
            <p:nvPr/>
          </p:nvSpPr>
          <p:spPr>
            <a:xfrm>
              <a:off x="5952839" y="549274"/>
              <a:ext cx="288000" cy="5759450"/>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24" name="Google Shape;324;p97"/>
            <p:cNvSpPr/>
            <p:nvPr/>
          </p:nvSpPr>
          <p:spPr>
            <a:xfrm>
              <a:off x="121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25" name="Google Shape;325;p97"/>
            <p:cNvSpPr/>
            <p:nvPr/>
          </p:nvSpPr>
          <p:spPr>
            <a:xfrm>
              <a:off x="216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26" name="Google Shape;326;p97"/>
            <p:cNvSpPr/>
            <p:nvPr/>
          </p:nvSpPr>
          <p:spPr>
            <a:xfrm>
              <a:off x="311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27" name="Google Shape;327;p97"/>
            <p:cNvSpPr/>
            <p:nvPr/>
          </p:nvSpPr>
          <p:spPr>
            <a:xfrm>
              <a:off x="405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28" name="Google Shape;328;p97"/>
            <p:cNvSpPr/>
            <p:nvPr/>
          </p:nvSpPr>
          <p:spPr>
            <a:xfrm>
              <a:off x="500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grpSp>
      <p:sp>
        <p:nvSpPr>
          <p:cNvPr id="329" name="Google Shape;329;p97"/>
          <p:cNvSpPr txBox="1"/>
          <p:nvPr/>
        </p:nvSpPr>
        <p:spPr>
          <a:xfrm>
            <a:off x="550862" y="6309543"/>
            <a:ext cx="9030915" cy="27770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1000"/>
              <a:buFont typeface="Calibri"/>
              <a:buNone/>
            </a:pPr>
            <a:r>
              <a:rPr lang="fr-FR" sz="1000" b="0" i="0" u="none" strike="noStrike" cap="none">
                <a:solidFill>
                  <a:srgbClr val="7F7F7F"/>
                </a:solidFill>
                <a:latin typeface="Calibri"/>
                <a:ea typeface="Calibri"/>
                <a:cs typeface="Calibri"/>
                <a:sym typeface="Calibri"/>
              </a:rPr>
              <a:t>Footnotes/Notes</a:t>
            </a:r>
            <a:endParaRPr lang="fr-FR"/>
          </a:p>
          <a:p>
            <a:pPr marL="0" marR="0" lvl="0" indent="0" algn="l" rtl="0">
              <a:lnSpc>
                <a:spcPct val="90000"/>
              </a:lnSpc>
              <a:spcBef>
                <a:spcPts val="0"/>
              </a:spcBef>
              <a:spcAft>
                <a:spcPts val="0"/>
              </a:spcAft>
              <a:buClr>
                <a:srgbClr val="7F7F7F"/>
              </a:buClr>
              <a:buSzPts val="1000"/>
              <a:buFont typeface="Calibri"/>
              <a:buNone/>
            </a:pPr>
            <a:r>
              <a:rPr lang="fr-FR" sz="1000" b="0" i="0" u="none" strike="noStrike" cap="none">
                <a:solidFill>
                  <a:srgbClr val="7F7F7F"/>
                </a:solidFill>
                <a:latin typeface="Calibri"/>
                <a:ea typeface="Calibri"/>
                <a:cs typeface="Calibri"/>
                <a:sym typeface="Calibri"/>
              </a:rPr>
              <a:t>Source: Include a source here</a:t>
            </a:r>
            <a:endParaRPr lang="fr-FR" dirty="0"/>
          </a:p>
        </p:txBody>
      </p:sp>
      <p:sp>
        <p:nvSpPr>
          <p:cNvPr id="330" name="Google Shape;330;p97"/>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rtl="0">
              <a:spcBef>
                <a:spcPts val="0"/>
              </a:spcBef>
              <a:buNone/>
              <a:defRPr sz="1000" b="0" i="0" u="none" strike="noStrike" cap="none">
                <a:solidFill>
                  <a:srgbClr val="7F7F7F"/>
                </a:solidFill>
                <a:latin typeface="Calibri"/>
                <a:ea typeface="Calibri"/>
                <a:cs typeface="Calibri"/>
                <a:sym typeface="Calibri"/>
              </a:defRPr>
            </a:lvl1pPr>
            <a:lvl2pPr marL="0" lvl="1" indent="0" algn="r">
              <a:spcBef>
                <a:spcPts val="0"/>
              </a:spcBef>
              <a:buNone/>
              <a:defRPr sz="1000" b="0" i="0" u="none" strike="noStrike" cap="none">
                <a:solidFill>
                  <a:srgbClr val="7F7F7F"/>
                </a:solidFill>
                <a:latin typeface="Calibri"/>
                <a:ea typeface="Calibri"/>
                <a:cs typeface="Calibri"/>
                <a:sym typeface="Calibri"/>
              </a:defRPr>
            </a:lvl2pPr>
            <a:lvl3pPr marL="0" lvl="2" indent="0" algn="r">
              <a:spcBef>
                <a:spcPts val="0"/>
              </a:spcBef>
              <a:buNone/>
              <a:defRPr sz="1000" b="0" i="0" u="none" strike="noStrike" cap="none">
                <a:solidFill>
                  <a:srgbClr val="7F7F7F"/>
                </a:solidFill>
                <a:latin typeface="Calibri"/>
                <a:ea typeface="Calibri"/>
                <a:cs typeface="Calibri"/>
                <a:sym typeface="Calibri"/>
              </a:defRPr>
            </a:lvl3pPr>
            <a:lvl4pPr marL="0" lvl="3" indent="0" algn="r">
              <a:spcBef>
                <a:spcPts val="0"/>
              </a:spcBef>
              <a:buNone/>
              <a:defRPr sz="1000" b="0" i="0" u="none" strike="noStrike" cap="none">
                <a:solidFill>
                  <a:srgbClr val="7F7F7F"/>
                </a:solidFill>
                <a:latin typeface="Calibri"/>
                <a:ea typeface="Calibri"/>
                <a:cs typeface="Calibri"/>
                <a:sym typeface="Calibri"/>
              </a:defRPr>
            </a:lvl4pPr>
            <a:lvl5pPr marL="0" lvl="4" indent="0" algn="r">
              <a:spcBef>
                <a:spcPts val="0"/>
              </a:spcBef>
              <a:buNone/>
              <a:defRPr sz="1000" b="0" i="0" u="none" strike="noStrike" cap="none">
                <a:solidFill>
                  <a:srgbClr val="7F7F7F"/>
                </a:solidFill>
                <a:latin typeface="Calibri"/>
                <a:ea typeface="Calibri"/>
                <a:cs typeface="Calibri"/>
                <a:sym typeface="Calibri"/>
              </a:defRPr>
            </a:lvl5pPr>
            <a:lvl6pPr marL="0" lvl="5" indent="0" algn="r">
              <a:spcBef>
                <a:spcPts val="0"/>
              </a:spcBef>
              <a:buNone/>
              <a:defRPr sz="1000" b="0" i="0" u="none" strike="noStrike" cap="none">
                <a:solidFill>
                  <a:srgbClr val="7F7F7F"/>
                </a:solidFill>
                <a:latin typeface="Calibri"/>
                <a:ea typeface="Calibri"/>
                <a:cs typeface="Calibri"/>
                <a:sym typeface="Calibri"/>
              </a:defRPr>
            </a:lvl6pPr>
            <a:lvl7pPr marL="0" lvl="6" indent="0" algn="r">
              <a:spcBef>
                <a:spcPts val="0"/>
              </a:spcBef>
              <a:buNone/>
              <a:defRPr sz="1000" b="0" i="0" u="none" strike="noStrike" cap="none">
                <a:solidFill>
                  <a:srgbClr val="7F7F7F"/>
                </a:solidFill>
                <a:latin typeface="Calibri"/>
                <a:ea typeface="Calibri"/>
                <a:cs typeface="Calibri"/>
                <a:sym typeface="Calibri"/>
              </a:defRPr>
            </a:lvl7pPr>
            <a:lvl8pPr marL="0" lvl="7" indent="0" algn="r">
              <a:spcBef>
                <a:spcPts val="0"/>
              </a:spcBef>
              <a:buNone/>
              <a:defRPr sz="1000" b="0" i="0" u="none" strike="noStrike" cap="none">
                <a:solidFill>
                  <a:srgbClr val="7F7F7F"/>
                </a:solidFill>
                <a:latin typeface="Calibri"/>
                <a:ea typeface="Calibri"/>
                <a:cs typeface="Calibri"/>
                <a:sym typeface="Calibri"/>
              </a:defRPr>
            </a:lvl8pPr>
            <a:lvl9pPr marL="0" lvl="8" indent="0" algn="r">
              <a:spcBef>
                <a:spcPts val="0"/>
              </a:spcBef>
              <a:buNone/>
              <a:defRPr sz="10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sp>
        <p:nvSpPr>
          <p:cNvPr id="331" name="Google Shape;331;p97"/>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grpSp>
        <p:nvGrpSpPr>
          <p:cNvPr id="332" name="Google Shape;332;p97"/>
          <p:cNvGrpSpPr/>
          <p:nvPr/>
        </p:nvGrpSpPr>
        <p:grpSpPr>
          <a:xfrm>
            <a:off x="550864" y="6156603"/>
            <a:ext cx="11089971" cy="55199"/>
            <a:chOff x="550864" y="6156603"/>
            <a:chExt cx="11089971" cy="55199"/>
          </a:xfrm>
        </p:grpSpPr>
        <p:sp>
          <p:nvSpPr>
            <p:cNvPr id="333" name="Google Shape;333;p97"/>
            <p:cNvSpPr/>
            <p:nvPr/>
          </p:nvSpPr>
          <p:spPr>
            <a:xfrm>
              <a:off x="550864"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34" name="Google Shape;334;p97"/>
            <p:cNvSpPr/>
            <p:nvPr/>
          </p:nvSpPr>
          <p:spPr>
            <a:xfrm>
              <a:off x="5104050"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35" name="Google Shape;335;p97"/>
            <p:cNvSpPr/>
            <p:nvPr/>
          </p:nvSpPr>
          <p:spPr>
            <a:xfrm>
              <a:off x="7380643"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36" name="Google Shape;336;p97"/>
            <p:cNvSpPr/>
            <p:nvPr/>
          </p:nvSpPr>
          <p:spPr>
            <a:xfrm>
              <a:off x="9657235"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sp>
          <p:nvSpPr>
            <p:cNvPr id="337" name="Google Shape;337;p97"/>
            <p:cNvSpPr/>
            <p:nvPr/>
          </p:nvSpPr>
          <p:spPr>
            <a:xfrm>
              <a:off x="2827457"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fr-FR" sz="1800" dirty="0">
                <a:solidFill>
                  <a:schemeClr val="dk1"/>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3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B9108A3-7056-6C40-99FF-A5EB10C9B979}"/>
              </a:ext>
            </a:extLst>
          </p:cNvPr>
          <p:cNvGraphicFramePr>
            <a:graphicFrameLocks noChangeAspect="1"/>
          </p:cNvGraphicFramePr>
          <p:nvPr userDrawn="1">
            <p:custDataLst>
              <p:tags r:id="rId1"/>
            </p:custDataLst>
            <p:extLst>
              <p:ext uri="{D42A27DB-BD31-4B8C-83A1-F6EECF244321}">
                <p14:modId xmlns:p14="http://schemas.microsoft.com/office/powerpoint/2010/main" val="4173257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39" name="Google Shape;339;p98"/>
          <p:cNvSpPr txBox="1">
            <a:spLocks noGrp="1"/>
          </p:cNvSpPr>
          <p:nvPr>
            <p:ph type="ftr" idx="11"/>
          </p:nvPr>
        </p:nvSpPr>
        <p:spPr>
          <a:xfrm>
            <a:off x="550862" y="6450225"/>
            <a:ext cx="6916738"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
        <p:nvSpPr>
          <p:cNvPr id="340" name="Google Shape;340;p9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rtl="0">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fr-FR" smtClean="0"/>
              <a:pPr/>
              <a:t>‹N°›</a:t>
            </a:fld>
            <a:endParaRPr lang="fr-FR" dirty="0"/>
          </a:p>
        </p:txBody>
      </p:sp>
      <p:sp>
        <p:nvSpPr>
          <p:cNvPr id="341" name="Google Shape;341;p98"/>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342" name="Google Shape;342;p98"/>
          <p:cNvSpPr txBox="1">
            <a:spLocks noGrp="1"/>
          </p:cNvSpPr>
          <p:nvPr>
            <p:ph type="body" idx="1"/>
          </p:nvPr>
        </p:nvSpPr>
        <p:spPr>
          <a:xfrm>
            <a:off x="550862" y="998828"/>
            <a:ext cx="11089972" cy="420628"/>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chemeClr val="dk2"/>
              </a:buClr>
              <a:buSzPts val="2000"/>
              <a:buNone/>
              <a:defRPr sz="2000">
                <a:solidFill>
                  <a:schemeClr val="dk2"/>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Plain White">
  <p:cSld name="1_Plain White">
    <p:bg>
      <p:bgPr>
        <a:solidFill>
          <a:schemeClr val="lt2"/>
        </a:solidFill>
        <a:effectLst/>
      </p:bgPr>
    </p:bg>
    <p:spTree>
      <p:nvGrpSpPr>
        <p:cNvPr id="1" name="Shape 40"/>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09A5321-F689-66A7-3D02-411B7E94A2CE}"/>
              </a:ext>
            </a:extLst>
          </p:cNvPr>
          <p:cNvGraphicFramePr>
            <a:graphicFrameLocks noChangeAspect="1"/>
          </p:cNvGraphicFramePr>
          <p:nvPr userDrawn="1">
            <p:custDataLst>
              <p:tags r:id="rId1"/>
            </p:custDataLst>
            <p:extLst>
              <p:ext uri="{D42A27DB-BD31-4B8C-83A1-F6EECF244321}">
                <p14:modId xmlns:p14="http://schemas.microsoft.com/office/powerpoint/2010/main" val="22667450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1" name="Google Shape;41;p73"/>
          <p:cNvPicPr preferRelativeResize="0"/>
          <p:nvPr/>
        </p:nvPicPr>
        <p:blipFill rotWithShape="1">
          <a:blip r:embed="rId5">
            <a:alphaModFix/>
          </a:blip>
          <a:srcRect/>
          <a:stretch/>
        </p:blipFill>
        <p:spPr>
          <a:xfrm>
            <a:off x="0" y="0"/>
            <a:ext cx="12192000" cy="6858000"/>
          </a:xfrm>
          <a:prstGeom prst="rect">
            <a:avLst/>
          </a:prstGeom>
          <a:noFill/>
          <a:ln>
            <a:noFill/>
          </a:ln>
        </p:spPr>
      </p:pic>
      <p:sp>
        <p:nvSpPr>
          <p:cNvPr id="42" name="Google Shape;42;p73"/>
          <p:cNvSpPr/>
          <p:nvPr/>
        </p:nvSpPr>
        <p:spPr>
          <a:xfrm>
            <a:off x="0" y="0"/>
            <a:ext cx="2682587" cy="6858000"/>
          </a:xfrm>
          <a:prstGeom prst="rect">
            <a:avLst/>
          </a:prstGeom>
          <a:solidFill>
            <a:schemeClr val="lt2">
              <a:alpha val="6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43" name="Google Shape;43;p73"/>
          <p:cNvSpPr/>
          <p:nvPr/>
        </p:nvSpPr>
        <p:spPr>
          <a:xfrm>
            <a:off x="0" y="3700463"/>
            <a:ext cx="9412014" cy="2414587"/>
          </a:xfrm>
          <a:prstGeom prst="rect">
            <a:avLst/>
          </a:prstGeom>
          <a:gradFill>
            <a:gsLst>
              <a:gs pos="0">
                <a:srgbClr val="062379"/>
              </a:gs>
              <a:gs pos="55000">
                <a:srgbClr val="385ED2"/>
              </a:gs>
              <a:gs pos="76000">
                <a:srgbClr val="4873F5">
                  <a:alpha val="89803"/>
                </a:srgbClr>
              </a:gs>
              <a:gs pos="100000">
                <a:srgbClr val="43E1D3">
                  <a:alpha val="89803"/>
                </a:srgbClr>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44" name="Google Shape;44;p73"/>
          <p:cNvSpPr txBox="1">
            <a:spLocks noGrp="1"/>
          </p:cNvSpPr>
          <p:nvPr>
            <p:ph type="sldNum" idx="12"/>
          </p:nvPr>
        </p:nvSpPr>
        <p:spPr>
          <a:xfrm>
            <a:off x="11501674" y="6445294"/>
            <a:ext cx="139462" cy="138499"/>
          </a:xfrm>
          <a:prstGeom prst="rect">
            <a:avLst/>
          </a:prstGeom>
          <a:noFill/>
          <a:ln>
            <a:noFill/>
          </a:ln>
        </p:spPr>
        <p:txBody>
          <a:bodyPr spcFirstLastPara="1" wrap="square" lIns="0" tIns="0" rIns="0" bIns="0" anchor="b" anchorCtr="0">
            <a:spAutoFit/>
          </a:bodyPr>
          <a:lstStyle>
            <a:lvl1pPr marL="0" lvl="0" indent="0" algn="r" rtl="0">
              <a:lnSpc>
                <a:spcPct val="100000"/>
              </a:lnSpc>
              <a:spcBef>
                <a:spcPts val="0"/>
              </a:spcBef>
              <a:buNone/>
              <a:defRPr sz="900" b="0" i="0" u="none" strike="noStrike" cap="none">
                <a:solidFill>
                  <a:srgbClr val="7F7F7F"/>
                </a:solidFill>
                <a:latin typeface="Calibri"/>
                <a:ea typeface="Calibri"/>
                <a:cs typeface="Calibri"/>
                <a:sym typeface="Calibri"/>
              </a:defRPr>
            </a:lvl1pPr>
            <a:lvl2pPr marL="0" lvl="1" indent="0" algn="r">
              <a:lnSpc>
                <a:spcPct val="100000"/>
              </a:lnSpc>
              <a:spcBef>
                <a:spcPts val="0"/>
              </a:spcBef>
              <a:buNone/>
              <a:defRPr sz="900" b="0" i="0" u="none" strike="noStrike" cap="none">
                <a:solidFill>
                  <a:srgbClr val="7F7F7F"/>
                </a:solidFill>
                <a:latin typeface="Calibri"/>
                <a:ea typeface="Calibri"/>
                <a:cs typeface="Calibri"/>
                <a:sym typeface="Calibri"/>
              </a:defRPr>
            </a:lvl2pPr>
            <a:lvl3pPr marL="0" lvl="2" indent="0" algn="r">
              <a:lnSpc>
                <a:spcPct val="100000"/>
              </a:lnSpc>
              <a:spcBef>
                <a:spcPts val="0"/>
              </a:spcBef>
              <a:buNone/>
              <a:defRPr sz="900" b="0" i="0" u="none" strike="noStrike" cap="none">
                <a:solidFill>
                  <a:srgbClr val="7F7F7F"/>
                </a:solidFill>
                <a:latin typeface="Calibri"/>
                <a:ea typeface="Calibri"/>
                <a:cs typeface="Calibri"/>
                <a:sym typeface="Calibri"/>
              </a:defRPr>
            </a:lvl3pPr>
            <a:lvl4pPr marL="0" lvl="3" indent="0" algn="r">
              <a:lnSpc>
                <a:spcPct val="100000"/>
              </a:lnSpc>
              <a:spcBef>
                <a:spcPts val="0"/>
              </a:spcBef>
              <a:buNone/>
              <a:defRPr sz="900" b="0" i="0" u="none" strike="noStrike" cap="none">
                <a:solidFill>
                  <a:srgbClr val="7F7F7F"/>
                </a:solidFill>
                <a:latin typeface="Calibri"/>
                <a:ea typeface="Calibri"/>
                <a:cs typeface="Calibri"/>
                <a:sym typeface="Calibri"/>
              </a:defRPr>
            </a:lvl4pPr>
            <a:lvl5pPr marL="0" lvl="4" indent="0" algn="r">
              <a:lnSpc>
                <a:spcPct val="100000"/>
              </a:lnSpc>
              <a:spcBef>
                <a:spcPts val="0"/>
              </a:spcBef>
              <a:buNone/>
              <a:defRPr sz="900" b="0" i="0" u="none" strike="noStrike" cap="none">
                <a:solidFill>
                  <a:srgbClr val="7F7F7F"/>
                </a:solidFill>
                <a:latin typeface="Calibri"/>
                <a:ea typeface="Calibri"/>
                <a:cs typeface="Calibri"/>
                <a:sym typeface="Calibri"/>
              </a:defRPr>
            </a:lvl5pPr>
            <a:lvl6pPr marL="0" lvl="5" indent="0" algn="r">
              <a:lnSpc>
                <a:spcPct val="100000"/>
              </a:lnSpc>
              <a:spcBef>
                <a:spcPts val="0"/>
              </a:spcBef>
              <a:buNone/>
              <a:defRPr sz="900" b="0" i="0" u="none" strike="noStrike" cap="none">
                <a:solidFill>
                  <a:srgbClr val="7F7F7F"/>
                </a:solidFill>
                <a:latin typeface="Calibri"/>
                <a:ea typeface="Calibri"/>
                <a:cs typeface="Calibri"/>
                <a:sym typeface="Calibri"/>
              </a:defRPr>
            </a:lvl6pPr>
            <a:lvl7pPr marL="0" lvl="6" indent="0" algn="r">
              <a:lnSpc>
                <a:spcPct val="100000"/>
              </a:lnSpc>
              <a:spcBef>
                <a:spcPts val="0"/>
              </a:spcBef>
              <a:buNone/>
              <a:defRPr sz="900" b="0" i="0" u="none" strike="noStrike" cap="none">
                <a:solidFill>
                  <a:srgbClr val="7F7F7F"/>
                </a:solidFill>
                <a:latin typeface="Calibri"/>
                <a:ea typeface="Calibri"/>
                <a:cs typeface="Calibri"/>
                <a:sym typeface="Calibri"/>
              </a:defRPr>
            </a:lvl7pPr>
            <a:lvl8pPr marL="0" lvl="7" indent="0" algn="r">
              <a:lnSpc>
                <a:spcPct val="100000"/>
              </a:lnSpc>
              <a:spcBef>
                <a:spcPts val="0"/>
              </a:spcBef>
              <a:buNone/>
              <a:defRPr sz="900" b="0" i="0" u="none" strike="noStrike" cap="none">
                <a:solidFill>
                  <a:srgbClr val="7F7F7F"/>
                </a:solidFill>
                <a:latin typeface="Calibri"/>
                <a:ea typeface="Calibri"/>
                <a:cs typeface="Calibri"/>
                <a:sym typeface="Calibri"/>
              </a:defRPr>
            </a:lvl8pPr>
            <a:lvl9pPr marL="0" lvl="8" indent="0" algn="r">
              <a:lnSpc>
                <a:spcPct val="100000"/>
              </a:lnSpc>
              <a:spcBef>
                <a:spcPts val="0"/>
              </a:spcBef>
              <a:buNone/>
              <a:defRPr sz="9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sp>
        <p:nvSpPr>
          <p:cNvPr id="45" name="Google Shape;45;p73"/>
          <p:cNvSpPr txBox="1"/>
          <p:nvPr/>
        </p:nvSpPr>
        <p:spPr>
          <a:xfrm rot="-5400000">
            <a:off x="11165863" y="5680204"/>
            <a:ext cx="1776000" cy="969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fr-FR" sz="700" b="0" i="0">
                <a:solidFill>
                  <a:srgbClr val="7F7F7F"/>
                </a:solidFill>
                <a:latin typeface="Calibri"/>
                <a:ea typeface="Calibri"/>
                <a:cs typeface="Calibri"/>
                <a:sym typeface="Calibri"/>
              </a:rPr>
              <a:t>Infomineo Copyright © 202</a:t>
            </a:r>
            <a:r>
              <a:rPr lang="fr-FR" sz="700">
                <a:solidFill>
                  <a:srgbClr val="7F7F7F"/>
                </a:solidFill>
                <a:latin typeface="Calibri"/>
                <a:ea typeface="Calibri"/>
                <a:cs typeface="Calibri"/>
                <a:sym typeface="Calibri"/>
              </a:rPr>
              <a:t>2</a:t>
            </a:r>
            <a:r>
              <a:rPr lang="fr-FR" sz="700" b="0" i="0">
                <a:solidFill>
                  <a:srgbClr val="7F7F7F"/>
                </a:solidFill>
                <a:latin typeface="Calibri"/>
                <a:ea typeface="Calibri"/>
                <a:cs typeface="Calibri"/>
                <a:sym typeface="Calibri"/>
              </a:rPr>
              <a:t>. All rights reserved.</a:t>
            </a:r>
            <a:endParaRPr lang="fr-FR" dirty="0"/>
          </a:p>
        </p:txBody>
      </p:sp>
      <p:sp>
        <p:nvSpPr>
          <p:cNvPr id="46" name="Google Shape;46;p73"/>
          <p:cNvSpPr txBox="1"/>
          <p:nvPr/>
        </p:nvSpPr>
        <p:spPr>
          <a:xfrm>
            <a:off x="11501674" y="6445294"/>
            <a:ext cx="139462"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None/>
            </a:pPr>
            <a:fld id="{00000000-1234-1234-1234-123412341234}" type="slidenum">
              <a:rPr lang="fr-FR" sz="900" b="0" i="0" u="none" strike="noStrike" cap="none" smtClean="0">
                <a:solidFill>
                  <a:srgbClr val="7F7F7F"/>
                </a:solidFill>
                <a:latin typeface="Calibri"/>
                <a:ea typeface="Calibri"/>
                <a:cs typeface="Calibri"/>
                <a:sym typeface="Calibri"/>
              </a:rPr>
              <a:pPr marL="0" marR="0" lvl="0" indent="0" algn="r" rtl="0">
                <a:lnSpc>
                  <a:spcPct val="100000"/>
                </a:lnSpc>
                <a:spcBef>
                  <a:spcPts val="0"/>
                </a:spcBef>
                <a:spcAft>
                  <a:spcPts val="0"/>
                </a:spcAft>
                <a:buNone/>
              </a:pPr>
              <a:t>‹N°›</a:t>
            </a:fld>
            <a:endParaRPr lang="fr-FR" sz="900" b="0" i="0" u="none" strike="noStrike" cap="none" dirty="0">
              <a:solidFill>
                <a:srgbClr val="7F7F7F"/>
              </a:solidFill>
              <a:latin typeface="Calibri"/>
              <a:ea typeface="Calibri"/>
              <a:cs typeface="Calibri"/>
              <a:sym typeface="Calibri"/>
            </a:endParaRPr>
          </a:p>
        </p:txBody>
      </p:sp>
      <p:sp>
        <p:nvSpPr>
          <p:cNvPr id="47" name="Google Shape;47;p73"/>
          <p:cNvSpPr txBox="1">
            <a:spLocks noGrp="1"/>
          </p:cNvSpPr>
          <p:nvPr>
            <p:ph type="title"/>
          </p:nvPr>
        </p:nvSpPr>
        <p:spPr>
          <a:xfrm>
            <a:off x="737591" y="4547017"/>
            <a:ext cx="8494899" cy="692497"/>
          </a:xfrm>
          <a:prstGeom prst="rect">
            <a:avLst/>
          </a:prstGeom>
          <a:noFill/>
          <a:ln>
            <a:noFill/>
          </a:ln>
        </p:spPr>
        <p:txBody>
          <a:bodyPr spcFirstLastPara="1" wrap="square" lIns="0" tIns="0" rIns="0" bIns="0" anchor="ctr" anchorCtr="0">
            <a:spAutoFit/>
          </a:bodyPr>
          <a:lstStyle>
            <a:lvl1pPr lvl="0" algn="l" rtl="0">
              <a:lnSpc>
                <a:spcPct val="90000"/>
              </a:lnSpc>
              <a:spcBef>
                <a:spcPts val="0"/>
              </a:spcBef>
              <a:spcAft>
                <a:spcPts val="0"/>
              </a:spcAft>
              <a:buClr>
                <a:schemeClr val="lt1"/>
              </a:buClr>
              <a:buSzPts val="5000"/>
              <a:buFont typeface="Franklin Gothic"/>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4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679099D-0BC9-4F46-1C37-CBD4043D3F49}"/>
              </a:ext>
            </a:extLst>
          </p:cNvPr>
          <p:cNvGraphicFramePr>
            <a:graphicFrameLocks noChangeAspect="1"/>
          </p:cNvGraphicFramePr>
          <p:nvPr userDrawn="1">
            <p:custDataLst>
              <p:tags r:id="rId1"/>
            </p:custDataLst>
            <p:extLst>
              <p:ext uri="{D42A27DB-BD31-4B8C-83A1-F6EECF244321}">
                <p14:modId xmlns:p14="http://schemas.microsoft.com/office/powerpoint/2010/main" val="335927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44" name="Google Shape;344;p9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345" name="Google Shape;345;p99"/>
          <p:cNvSpPr txBox="1">
            <a:spLocks noGrp="1"/>
          </p:cNvSpPr>
          <p:nvPr>
            <p:ph type="ftr" idx="11"/>
          </p:nvPr>
        </p:nvSpPr>
        <p:spPr>
          <a:xfrm>
            <a:off x="550862" y="645022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
        <p:nvSpPr>
          <p:cNvPr id="346" name="Google Shape;346;p9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rtl="0">
              <a:lnSpc>
                <a:spcPct val="90000"/>
              </a:lnSpc>
              <a:spcBef>
                <a:spcPts val="0"/>
              </a:spcBef>
              <a:buNone/>
              <a:defRPr/>
            </a:lvl1pPr>
            <a:lvl2pPr marL="0" lvl="1" indent="0" algn="r">
              <a:lnSpc>
                <a:spcPct val="90000"/>
              </a:lnSpc>
              <a:spcBef>
                <a:spcPts val="0"/>
              </a:spcBef>
              <a:buNone/>
              <a:defRPr/>
            </a:lvl2pPr>
            <a:lvl3pPr marL="0" lvl="2" indent="0" algn="r">
              <a:lnSpc>
                <a:spcPct val="90000"/>
              </a:lnSpc>
              <a:spcBef>
                <a:spcPts val="0"/>
              </a:spcBef>
              <a:buNone/>
              <a:defRPr/>
            </a:lvl3pPr>
            <a:lvl4pPr marL="0" lvl="3" indent="0" algn="r">
              <a:lnSpc>
                <a:spcPct val="90000"/>
              </a:lnSpc>
              <a:spcBef>
                <a:spcPts val="0"/>
              </a:spcBef>
              <a:buNone/>
              <a:defRPr/>
            </a:lvl4pPr>
            <a:lvl5pPr marL="0" lvl="4" indent="0" algn="r">
              <a:lnSpc>
                <a:spcPct val="90000"/>
              </a:lnSpc>
              <a:spcBef>
                <a:spcPts val="0"/>
              </a:spcBef>
              <a:buNone/>
              <a:defRPr/>
            </a:lvl5pPr>
            <a:lvl6pPr marL="0" lvl="5" indent="0" algn="r">
              <a:lnSpc>
                <a:spcPct val="90000"/>
              </a:lnSpc>
              <a:spcBef>
                <a:spcPts val="0"/>
              </a:spcBef>
              <a:buNone/>
              <a:defRPr/>
            </a:lvl6pPr>
            <a:lvl7pPr marL="0" lvl="6" indent="0" algn="r">
              <a:lnSpc>
                <a:spcPct val="90000"/>
              </a:lnSpc>
              <a:spcBef>
                <a:spcPts val="0"/>
              </a:spcBef>
              <a:buNone/>
              <a:defRPr/>
            </a:lvl7pPr>
            <a:lvl8pPr marL="0" lvl="7" indent="0" algn="r">
              <a:lnSpc>
                <a:spcPct val="90000"/>
              </a:lnSpc>
              <a:spcBef>
                <a:spcPts val="0"/>
              </a:spcBef>
              <a:buNone/>
              <a:defRPr/>
            </a:lvl8pPr>
            <a:lvl9pPr marL="0" lvl="8" indent="0" algn="r">
              <a:lnSpc>
                <a:spcPct val="90000"/>
              </a:lnSpc>
              <a:spcBef>
                <a:spcPts val="0"/>
              </a:spcBef>
              <a:buNone/>
              <a:defRPr/>
            </a:lvl9pPr>
          </a:lstStyle>
          <a:p>
            <a:fld id="{00000000-1234-1234-1234-123412341234}" type="slidenum">
              <a:rPr lang="fr-FR" smtClean="0"/>
              <a:pPr/>
              <a:t>‹N°›</a:t>
            </a:fld>
            <a:endParaRPr lang="fr-F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2685862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10" name="Object 9" hidden="1">
                        <a:extLst>
                          <a:ext uri="{FF2B5EF4-FFF2-40B4-BE49-F238E27FC236}">
                            <a16:creationId xmlns:a16="http://schemas.microsoft.com/office/drawing/2014/main" id="{7CE9C0F7-0947-46FA-9C54-3EB9621519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EC7EB34-6497-4D19-B99E-5F4D7F924E0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pic>
        <p:nvPicPr>
          <p:cNvPr id="11" name="Picture 10" descr="A large body of water with a city in the background&#10;&#10;Description automatically generated">
            <a:extLst>
              <a:ext uri="{FF2B5EF4-FFF2-40B4-BE49-F238E27FC236}">
                <a16:creationId xmlns:a16="http://schemas.microsoft.com/office/drawing/2014/main" id="{364E61D0-96DE-4258-B6B7-F0D58FB677A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 t="-4" r="-1" b="-4"/>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80270E3B-760C-41F0-B9D6-A2E014047679}"/>
              </a:ext>
            </a:extLst>
          </p:cNvPr>
          <p:cNvSpPr/>
          <p:nvPr userDrawn="1"/>
        </p:nvSpPr>
        <p:spPr>
          <a:xfrm>
            <a:off x="536448" y="0"/>
            <a:ext cx="6363291" cy="1475219"/>
          </a:xfrm>
          <a:prstGeom prst="rect">
            <a:avLst/>
          </a:prstGeom>
          <a:gradFill flip="none" rotWithShape="1">
            <a:gsLst>
              <a:gs pos="0">
                <a:schemeClr val="tx2">
                  <a:lumMod val="50000"/>
                </a:schemeClr>
              </a:gs>
              <a:gs pos="45000">
                <a:schemeClr val="tx2">
                  <a:lumMod val="50000"/>
                  <a:alpha val="90000"/>
                </a:schemeClr>
              </a:gs>
              <a:gs pos="100000">
                <a:schemeClr val="tx2">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14" name="Rectangle 13">
            <a:extLst>
              <a:ext uri="{FF2B5EF4-FFF2-40B4-BE49-F238E27FC236}">
                <a16:creationId xmlns:a16="http://schemas.microsoft.com/office/drawing/2014/main" id="{A3F336B7-5196-4F00-B83A-3DCD314992C8}"/>
              </a:ext>
            </a:extLst>
          </p:cNvPr>
          <p:cNvSpPr/>
          <p:nvPr userDrawn="1"/>
        </p:nvSpPr>
        <p:spPr>
          <a:xfrm>
            <a:off x="536448" y="1844676"/>
            <a:ext cx="6363291" cy="5013324"/>
          </a:xfrm>
          <a:prstGeom prst="rect">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902896" y="3051297"/>
            <a:ext cx="5478239" cy="1246495"/>
          </a:xfrm>
        </p:spPr>
        <p:txBody>
          <a:bodyPr vert="horz" wrap="square" lIns="0" tIns="0" rIns="0" bIns="0" rtlCol="0" anchor="b">
            <a:spAutoFit/>
          </a:bodyPr>
          <a:lstStyle>
            <a:lvl1pPr>
              <a:defRPr lang="en-IN" sz="5000" b="0" cap="none" baseline="0" dirty="0">
                <a:solidFill>
                  <a:schemeClr val="bg1"/>
                </a:solidFill>
                <a:latin typeface="Franklin Gothic Demi" panose="020B07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0" lvl="0">
              <a:lnSpc>
                <a:spcPts val="4800"/>
              </a:lnSpc>
            </a:pPr>
            <a:r>
              <a:rPr lang="en-US" dirty="0"/>
              <a:t>Click to edit Master title style</a:t>
            </a:r>
            <a:endParaRPr lang="en-IN" dirty="0"/>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902896" y="4348579"/>
            <a:ext cx="5478239" cy="292388"/>
          </a:xfrm>
        </p:spPr>
        <p:txBody>
          <a:bodyPr vert="horz" wrap="square" lIns="0" tIns="0" rIns="0" bIns="0" rtlCol="0" anchor="t">
            <a:spAutoFit/>
          </a:bodyPr>
          <a:lstStyle>
            <a:lvl1pPr>
              <a:defRPr lang="en-IN" sz="2000" cap="none" baseline="0">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228600" lvl="0" indent="-228600"/>
            <a:r>
              <a:rPr lang="en-US" dirty="0"/>
              <a:t>Click to edit Master subtitle style</a:t>
            </a:r>
            <a:endParaRPr lang="en-IN" dirty="0"/>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902896" y="5923689"/>
            <a:ext cx="1582738" cy="193899"/>
          </a:xfrm>
          <a:prstGeom prst="rect">
            <a:avLst/>
          </a:prstGeom>
        </p:spPr>
        <p:txBody>
          <a:bodyPr vert="horz" wrap="square" lIns="0" tIns="0" rIns="0" bIns="0" rtlCol="0" anchor="t">
            <a:spAutoFit/>
          </a:bodyPr>
          <a:lstStyle>
            <a:lvl1pPr>
              <a:defRPr lang="en-IN" sz="1400">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228600" indent="-228600">
              <a:lnSpc>
                <a:spcPct val="90000"/>
              </a:lnSpc>
              <a:spcBef>
                <a:spcPts val="1000"/>
              </a:spcBef>
              <a:buFont typeface="Arial" panose="020B0604020202020204" pitchFamily="34" charset="0"/>
              <a:buNone/>
            </a:pPr>
            <a:fld id="{BF5158EB-C08E-40B8-8ED0-962C0F6BA21C}" type="datetime4">
              <a:rPr lang="en-US" smtClean="0"/>
              <a:t>March 10, 2023</a:t>
            </a:fld>
            <a:endParaRPr lang="en-IN" dirty="0"/>
          </a:p>
        </p:txBody>
      </p:sp>
      <p:pic>
        <p:nvPicPr>
          <p:cNvPr id="28" name="Graphic 27">
            <a:extLst>
              <a:ext uri="{FF2B5EF4-FFF2-40B4-BE49-F238E27FC236}">
                <a16:creationId xmlns:a16="http://schemas.microsoft.com/office/drawing/2014/main" id="{D71087DA-5BA8-41BD-999A-2C7F15FF360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02896" y="450469"/>
            <a:ext cx="2497452" cy="574280"/>
          </a:xfrm>
          <a:prstGeom prst="rect">
            <a:avLst/>
          </a:prstGeom>
        </p:spPr>
      </p:pic>
    </p:spTree>
    <p:extLst>
      <p:ext uri="{BB962C8B-B14F-4D97-AF65-F5344CB8AC3E}">
        <p14:creationId xmlns:p14="http://schemas.microsoft.com/office/powerpoint/2010/main" val="2316788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36613153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10" name="Object 9" hidden="1">
                        <a:extLst>
                          <a:ext uri="{FF2B5EF4-FFF2-40B4-BE49-F238E27FC236}">
                            <a16:creationId xmlns:a16="http://schemas.microsoft.com/office/drawing/2014/main" id="{7CE9C0F7-0947-46FA-9C54-3EB9621519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4A727BF-EF41-4850-A868-11C0325A6C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pic>
        <p:nvPicPr>
          <p:cNvPr id="8" name="Picture 7" descr="A large body of water with a city in the background&#10;&#10;Description automatically generated">
            <a:extLst>
              <a:ext uri="{FF2B5EF4-FFF2-40B4-BE49-F238E27FC236}">
                <a16:creationId xmlns:a16="http://schemas.microsoft.com/office/drawing/2014/main" id="{A415120D-3668-49C1-AE11-A5139E17FB7D}"/>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214" t="3933" r="2214" b="3933"/>
          <a:stretch/>
        </p:blipFill>
        <p:spPr>
          <a:xfrm>
            <a:off x="269998" y="270000"/>
            <a:ext cx="11652001" cy="6318000"/>
          </a:xfrm>
          <a:prstGeom prst="rect">
            <a:avLst/>
          </a:prstGeom>
        </p:spPr>
      </p:pic>
      <p:sp>
        <p:nvSpPr>
          <p:cNvPr id="13" name="Rectangle 12">
            <a:extLst>
              <a:ext uri="{FF2B5EF4-FFF2-40B4-BE49-F238E27FC236}">
                <a16:creationId xmlns:a16="http://schemas.microsoft.com/office/drawing/2014/main" id="{7BE857BB-5DDF-4AEA-8F22-D5F9820E5C07}"/>
              </a:ext>
            </a:extLst>
          </p:cNvPr>
          <p:cNvSpPr/>
          <p:nvPr userDrawn="1"/>
        </p:nvSpPr>
        <p:spPr>
          <a:xfrm>
            <a:off x="536448" y="540000"/>
            <a:ext cx="6363891" cy="6318000"/>
          </a:xfrm>
          <a:prstGeom prst="rect">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902896" y="3066686"/>
            <a:ext cx="5337943" cy="1231106"/>
          </a:xfrm>
        </p:spPr>
        <p:txBody>
          <a:bodyPr vert="horz" wrap="square" lIns="0" tIns="0" rIns="0" bIns="0" rtlCol="0" anchor="b">
            <a:spAutoFit/>
          </a:bodyPr>
          <a:lstStyle>
            <a:lvl1pPr>
              <a:defRPr lang="en-IN" sz="5000" cap="none" baseline="0" dirty="0">
                <a:solidFill>
                  <a:schemeClr val="bg1"/>
                </a:solidFill>
                <a:ea typeface="Cambria Math" panose="02040503050406030204" pitchFamily="18" charset="0"/>
              </a:defRPr>
            </a:lvl1pPr>
          </a:lstStyle>
          <a:p>
            <a:pPr marL="0" lvl="0">
              <a:lnSpc>
                <a:spcPts val="4800"/>
              </a:lnSpc>
            </a:pPr>
            <a:r>
              <a:rPr lang="en-US" dirty="0"/>
              <a:t>Click to edit Master title style</a:t>
            </a:r>
            <a:endParaRPr lang="en-IN" dirty="0"/>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902896" y="4348579"/>
            <a:ext cx="5337943" cy="292388"/>
          </a:xfrm>
        </p:spPr>
        <p:txBody>
          <a:bodyPr vert="horz" wrap="square" lIns="0" tIns="0" rIns="0" bIns="0" rtlCol="0" anchor="t">
            <a:spAutoFit/>
          </a:bodyPr>
          <a:lstStyle>
            <a:lvl1pPr>
              <a:defRPr lang="en-IN" sz="2000" cap="none" baseline="0" dirty="0">
                <a:solidFill>
                  <a:schemeClr val="bg1"/>
                </a:solidFill>
                <a:latin typeface="Franklin Gothic Book" panose="020B0503020102020204" pitchFamily="34" charset="0"/>
                <a:ea typeface="Cambria Math" panose="02040503050406030204" pitchFamily="18" charset="0"/>
              </a:defRPr>
            </a:lvl1pPr>
          </a:lstStyle>
          <a:p>
            <a:pPr marL="228600" lvl="0" indent="-228600"/>
            <a:r>
              <a:rPr lang="en-US" dirty="0"/>
              <a:t>Click to edit Master subtitle style</a:t>
            </a:r>
            <a:endParaRPr lang="en-IN" dirty="0"/>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902896" y="5923689"/>
            <a:ext cx="1582738" cy="193899"/>
          </a:xfrm>
          <a:prstGeom prst="rect">
            <a:avLst/>
          </a:prstGeom>
        </p:spPr>
        <p:txBody>
          <a:bodyPr vert="horz" wrap="square" lIns="0" tIns="0" rIns="0" bIns="0" rtlCol="0" anchor="t">
            <a:spAutoFit/>
          </a:bodyPr>
          <a:lstStyle>
            <a:lvl1pPr>
              <a:defRPr lang="en-IN" sz="14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defRPr>
            </a:lvl1pPr>
          </a:lstStyle>
          <a:p>
            <a:pPr marL="228600" indent="-228600">
              <a:lnSpc>
                <a:spcPct val="90000"/>
              </a:lnSpc>
              <a:spcBef>
                <a:spcPts val="1000"/>
              </a:spcBef>
              <a:buFont typeface="Arial" panose="020B0604020202020204" pitchFamily="34" charset="0"/>
              <a:buNone/>
            </a:pPr>
            <a:fld id="{C285226A-F240-4F22-9D48-062E79258A8D}" type="datetime4">
              <a:rPr lang="en-US" smtClean="0"/>
              <a:t>March 10, 2023</a:t>
            </a:fld>
            <a:endParaRPr lang="en-IN"/>
          </a:p>
        </p:txBody>
      </p:sp>
      <p:pic>
        <p:nvPicPr>
          <p:cNvPr id="25" name="Graphic 24">
            <a:extLst>
              <a:ext uri="{FF2B5EF4-FFF2-40B4-BE49-F238E27FC236}">
                <a16:creationId xmlns:a16="http://schemas.microsoft.com/office/drawing/2014/main" id="{D16DBE00-5C8F-4D3E-95EE-B4530AF96EC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02896" y="901732"/>
            <a:ext cx="2497452" cy="574280"/>
          </a:xfrm>
          <a:prstGeom prst="rect">
            <a:avLst/>
          </a:prstGeom>
        </p:spPr>
      </p:pic>
    </p:spTree>
    <p:extLst>
      <p:ext uri="{BB962C8B-B14F-4D97-AF65-F5344CB8AC3E}">
        <p14:creationId xmlns:p14="http://schemas.microsoft.com/office/powerpoint/2010/main" val="4124280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3)">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1627358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10" name="Object 9" hidden="1">
                        <a:extLst>
                          <a:ext uri="{FF2B5EF4-FFF2-40B4-BE49-F238E27FC236}">
                            <a16:creationId xmlns:a16="http://schemas.microsoft.com/office/drawing/2014/main" id="{7CE9C0F7-0947-46FA-9C54-3EB9621519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C3BFC25-365A-4293-AFC3-06979C33ED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pic>
        <p:nvPicPr>
          <p:cNvPr id="11" name="Picture 10" descr="A large body of water with a city in the background&#10;&#10;Description automatically generated">
            <a:extLst>
              <a:ext uri="{FF2B5EF4-FFF2-40B4-BE49-F238E27FC236}">
                <a16:creationId xmlns:a16="http://schemas.microsoft.com/office/drawing/2014/main" id="{364E61D0-96DE-4258-B6B7-F0D58FB677A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517" t="8006" r="4517" b="8006"/>
          <a:stretch/>
        </p:blipFill>
        <p:spPr>
          <a:xfrm>
            <a:off x="550861" y="549274"/>
            <a:ext cx="11090276" cy="5759451"/>
          </a:xfrm>
          <a:prstGeom prst="rect">
            <a:avLst/>
          </a:prstGeom>
        </p:spPr>
      </p:pic>
      <p:sp>
        <p:nvSpPr>
          <p:cNvPr id="12" name="Rectangle 11">
            <a:extLst>
              <a:ext uri="{FF2B5EF4-FFF2-40B4-BE49-F238E27FC236}">
                <a16:creationId xmlns:a16="http://schemas.microsoft.com/office/drawing/2014/main" id="{EA92DE9B-D3C3-4D9E-909D-59D0ACABEB18}"/>
              </a:ext>
            </a:extLst>
          </p:cNvPr>
          <p:cNvSpPr/>
          <p:nvPr userDrawn="1"/>
        </p:nvSpPr>
        <p:spPr>
          <a:xfrm>
            <a:off x="1083553" y="1080000"/>
            <a:ext cx="5816186" cy="5778000"/>
          </a:xfrm>
          <a:prstGeom prst="rect">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pic>
        <p:nvPicPr>
          <p:cNvPr id="16" name="Graphic 15">
            <a:extLst>
              <a:ext uri="{FF2B5EF4-FFF2-40B4-BE49-F238E27FC236}">
                <a16:creationId xmlns:a16="http://schemas.microsoft.com/office/drawing/2014/main" id="{E0DC4FDC-E005-4772-ABB5-865B1C62517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631950" y="1603956"/>
            <a:ext cx="2497452" cy="574280"/>
          </a:xfrm>
          <a:prstGeom prst="rect">
            <a:avLst/>
          </a:prstGeom>
        </p:spPr>
      </p:pic>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1631950" y="5923689"/>
            <a:ext cx="1582738" cy="193899"/>
          </a:xfrm>
          <a:prstGeom prst="rect">
            <a:avLst/>
          </a:prstGeom>
        </p:spPr>
        <p:txBody>
          <a:bodyPr vert="horz" wrap="square" lIns="0" tIns="0" rIns="0" bIns="0" rtlCol="0" anchor="t">
            <a:spAutoFit/>
          </a:bodyPr>
          <a:lstStyle>
            <a:lvl1pPr>
              <a:defRPr lang="en-IN" sz="14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defRPr>
            </a:lvl1pPr>
          </a:lstStyle>
          <a:p>
            <a:pPr marL="228600" indent="-228600">
              <a:lnSpc>
                <a:spcPct val="90000"/>
              </a:lnSpc>
              <a:spcBef>
                <a:spcPts val="1000"/>
              </a:spcBef>
              <a:buFont typeface="Arial" panose="020B0604020202020204" pitchFamily="34" charset="0"/>
              <a:buNone/>
            </a:pPr>
            <a:fld id="{425B1E3C-CBF3-4E33-9039-AA4134BA46E5}" type="datetime4">
              <a:rPr lang="en-US" smtClean="0"/>
              <a:t>March 10, 2023</a:t>
            </a:fld>
            <a:endParaRPr lang="en-IN"/>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1631951" y="3610939"/>
            <a:ext cx="4799330" cy="1231106"/>
          </a:xfrm>
        </p:spPr>
        <p:txBody>
          <a:bodyPr vert="horz" wrap="square" lIns="0" tIns="0" rIns="0" bIns="0" rtlCol="0" anchor="b">
            <a:spAutoFit/>
          </a:bodyPr>
          <a:lstStyle>
            <a:lvl1pPr>
              <a:defRPr lang="en-IN" sz="5000" cap="none" baseline="0" dirty="0">
                <a:solidFill>
                  <a:schemeClr val="bg1"/>
                </a:solidFill>
                <a:ea typeface="Cambria Math" panose="02040503050406030204" pitchFamily="18" charset="0"/>
              </a:defRPr>
            </a:lvl1pPr>
          </a:lstStyle>
          <a:p>
            <a:pPr marL="0" lvl="0">
              <a:lnSpc>
                <a:spcPts val="4800"/>
              </a:lnSpc>
            </a:pPr>
            <a:r>
              <a:rPr lang="en-US" dirty="0"/>
              <a:t>Click to edit Master title style</a:t>
            </a:r>
            <a:endParaRPr lang="en-IN" dirty="0"/>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1631951" y="4892832"/>
            <a:ext cx="4799330" cy="292388"/>
          </a:xfrm>
        </p:spPr>
        <p:txBody>
          <a:bodyPr vert="horz" wrap="square" lIns="0" tIns="0" rIns="0" bIns="0" rtlCol="0" anchor="t">
            <a:spAutoFit/>
          </a:bodyPr>
          <a:lstStyle>
            <a:lvl1pPr>
              <a:defRPr lang="en-IN" sz="2000" cap="none" baseline="0" dirty="0">
                <a:solidFill>
                  <a:schemeClr val="bg1"/>
                </a:solidFill>
                <a:latin typeface="Franklin Gothic Book" panose="020B0503020102020204" pitchFamily="34" charset="0"/>
                <a:ea typeface="Cambria Math" panose="02040503050406030204" pitchFamily="18" charset="0"/>
              </a:defRPr>
            </a:lvl1pPr>
          </a:lstStyle>
          <a:p>
            <a:pPr marL="228600" lvl="0" indent="-228600"/>
            <a:r>
              <a:rPr lang="en-US" dirty="0"/>
              <a:t>Click to edit Master subtitle style</a:t>
            </a:r>
            <a:endParaRPr lang="en-IN" dirty="0"/>
          </a:p>
        </p:txBody>
      </p:sp>
    </p:spTree>
    <p:extLst>
      <p:ext uri="{BB962C8B-B14F-4D97-AF65-F5344CB8AC3E}">
        <p14:creationId xmlns:p14="http://schemas.microsoft.com/office/powerpoint/2010/main" val="36845930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2226349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10" name="Object 9" hidden="1">
                        <a:extLst>
                          <a:ext uri="{FF2B5EF4-FFF2-40B4-BE49-F238E27FC236}">
                            <a16:creationId xmlns:a16="http://schemas.microsoft.com/office/drawing/2014/main" id="{7CE9C0F7-0947-46FA-9C54-3EB9621519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914727E-8174-4A53-8CD1-66A25E0EEAA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pic>
        <p:nvPicPr>
          <p:cNvPr id="11" name="Picture 10" descr="A large body of water with a city in the background&#10;&#10;Description automatically generated">
            <a:extLst>
              <a:ext uri="{FF2B5EF4-FFF2-40B4-BE49-F238E27FC236}">
                <a16:creationId xmlns:a16="http://schemas.microsoft.com/office/drawing/2014/main" id="{364E61D0-96DE-4258-B6B7-F0D58FB677A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 t="15627" r="-1" b="6561"/>
          <a:stretch/>
        </p:blipFill>
        <p:spPr>
          <a:xfrm>
            <a:off x="0" y="1522048"/>
            <a:ext cx="12192000" cy="5335952"/>
          </a:xfrm>
          <a:prstGeom prst="rect">
            <a:avLst/>
          </a:prstGeom>
        </p:spPr>
      </p:pic>
      <p:sp>
        <p:nvSpPr>
          <p:cNvPr id="14" name="Rectangle 13">
            <a:extLst>
              <a:ext uri="{FF2B5EF4-FFF2-40B4-BE49-F238E27FC236}">
                <a16:creationId xmlns:a16="http://schemas.microsoft.com/office/drawing/2014/main" id="{A3F336B7-5196-4F00-B83A-3DCD314992C8}"/>
              </a:ext>
            </a:extLst>
          </p:cNvPr>
          <p:cNvSpPr/>
          <p:nvPr userDrawn="1"/>
        </p:nvSpPr>
        <p:spPr>
          <a:xfrm>
            <a:off x="536448" y="0"/>
            <a:ext cx="6363291" cy="6308726"/>
          </a:xfrm>
          <a:prstGeom prst="rect">
            <a:avLst/>
          </a:prstGeom>
          <a:gradFill flip="none" rotWithShape="1">
            <a:gsLst>
              <a:gs pos="0">
                <a:schemeClr val="tx2">
                  <a:lumMod val="50000"/>
                </a:schemeClr>
              </a:gs>
              <a:gs pos="39000">
                <a:schemeClr val="tx2">
                  <a:lumMod val="75000"/>
                  <a:alpha val="95000"/>
                </a:schemeClr>
              </a:gs>
              <a:gs pos="7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902896" y="3066686"/>
            <a:ext cx="5478239" cy="1231106"/>
          </a:xfrm>
        </p:spPr>
        <p:txBody>
          <a:bodyPr vert="horz" wrap="square" lIns="0" tIns="0" rIns="0" bIns="0" rtlCol="0" anchor="b">
            <a:spAutoFit/>
          </a:bodyPr>
          <a:lstStyle>
            <a:lvl1pPr>
              <a:defRPr lang="en-IN" sz="5000" cap="none" baseline="0" dirty="0">
                <a:solidFill>
                  <a:schemeClr val="bg1"/>
                </a:solidFill>
                <a:ea typeface="Cambria Math" panose="02040503050406030204" pitchFamily="18" charset="0"/>
              </a:defRPr>
            </a:lvl1pPr>
          </a:lstStyle>
          <a:p>
            <a:pPr marL="0" lvl="0">
              <a:lnSpc>
                <a:spcPts val="4800"/>
              </a:lnSpc>
            </a:pPr>
            <a:r>
              <a:rPr lang="en-US" dirty="0"/>
              <a:t>Click to edit Master title style</a:t>
            </a:r>
            <a:endParaRPr lang="en-IN" dirty="0"/>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902896" y="4348579"/>
            <a:ext cx="5478239" cy="292388"/>
          </a:xfrm>
        </p:spPr>
        <p:txBody>
          <a:bodyPr vert="horz" wrap="square" lIns="0" tIns="0" rIns="0" bIns="0" rtlCol="0" anchor="t">
            <a:spAutoFit/>
          </a:bodyPr>
          <a:lstStyle>
            <a:lvl1pPr>
              <a:defRPr lang="en-IN" sz="2000" cap="none" baseline="0" dirty="0">
                <a:solidFill>
                  <a:schemeClr val="bg1"/>
                </a:solidFill>
                <a:latin typeface="Franklin Gothic Book" panose="020B0503020102020204" pitchFamily="34" charset="0"/>
                <a:ea typeface="Cambria Math" panose="02040503050406030204" pitchFamily="18" charset="0"/>
              </a:defRPr>
            </a:lvl1pPr>
          </a:lstStyle>
          <a:p>
            <a:pPr marL="228600" lvl="0" indent="-228600"/>
            <a:r>
              <a:rPr lang="en-US" dirty="0"/>
              <a:t>Click to edit Master subtitle style</a:t>
            </a:r>
            <a:endParaRPr lang="en-IN" dirty="0"/>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902896" y="5923689"/>
            <a:ext cx="1582738" cy="193899"/>
          </a:xfrm>
          <a:prstGeom prst="rect">
            <a:avLst/>
          </a:prstGeom>
        </p:spPr>
        <p:txBody>
          <a:bodyPr vert="horz" wrap="square" lIns="0" tIns="0" rIns="0" bIns="0" rtlCol="0" anchor="t">
            <a:spAutoFit/>
          </a:bodyPr>
          <a:lstStyle>
            <a:lvl1pPr>
              <a:defRPr lang="en-IN" sz="14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defRPr>
            </a:lvl1pPr>
          </a:lstStyle>
          <a:p>
            <a:pPr marL="228600" indent="-228600">
              <a:lnSpc>
                <a:spcPct val="90000"/>
              </a:lnSpc>
              <a:spcBef>
                <a:spcPts val="1000"/>
              </a:spcBef>
              <a:buFont typeface="Arial" panose="020B0604020202020204" pitchFamily="34" charset="0"/>
              <a:buNone/>
            </a:pPr>
            <a:fld id="{5218EABF-8BCD-4101-9C44-C141C5781D21}" type="datetime4">
              <a:rPr lang="en-US" smtClean="0"/>
              <a:t>March 10, 2023</a:t>
            </a:fld>
            <a:endParaRPr lang="en-IN"/>
          </a:p>
        </p:txBody>
      </p:sp>
      <p:pic>
        <p:nvPicPr>
          <p:cNvPr id="20" name="Graphic 19">
            <a:extLst>
              <a:ext uri="{FF2B5EF4-FFF2-40B4-BE49-F238E27FC236}">
                <a16:creationId xmlns:a16="http://schemas.microsoft.com/office/drawing/2014/main" id="{ABA95242-2DBA-46CA-863F-2946BC7666A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4010" y="450470"/>
            <a:ext cx="2705350" cy="622086"/>
          </a:xfrm>
          <a:prstGeom prst="rect">
            <a:avLst/>
          </a:prstGeom>
        </p:spPr>
      </p:pic>
    </p:spTree>
    <p:extLst>
      <p:ext uri="{BB962C8B-B14F-4D97-AF65-F5344CB8AC3E}">
        <p14:creationId xmlns:p14="http://schemas.microsoft.com/office/powerpoint/2010/main" val="33727019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Subtitle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215EE13-6A4D-48C2-A4B1-30DA07094AC2}"/>
              </a:ext>
            </a:extLst>
          </p:cNvPr>
          <p:cNvGraphicFramePr>
            <a:graphicFrameLocks noChangeAspect="1"/>
          </p:cNvGraphicFramePr>
          <p:nvPr userDrawn="1">
            <p:custDataLst>
              <p:tags r:id="rId1"/>
            </p:custDataLst>
            <p:extLst>
              <p:ext uri="{D42A27DB-BD31-4B8C-83A1-F6EECF244321}">
                <p14:modId xmlns:p14="http://schemas.microsoft.com/office/powerpoint/2010/main" val="30523009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6" progId="TCLayout.ActiveDocument.1">
                  <p:embed/>
                </p:oleObj>
              </mc:Choice>
              <mc:Fallback>
                <p:oleObj name="Diapositive think-cell" r:id="rId3" imgW="425" imgH="426" progId="TCLayout.ActiveDocument.1">
                  <p:embed/>
                  <p:pic>
                    <p:nvPicPr>
                      <p:cNvPr id="6" name="Object 5" hidden="1">
                        <a:extLst>
                          <a:ext uri="{FF2B5EF4-FFF2-40B4-BE49-F238E27FC236}">
                            <a16:creationId xmlns:a16="http://schemas.microsoft.com/office/drawing/2014/main" id="{7215EE13-6A4D-48C2-A4B1-30DA07094A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Footer Placeholder 3">
            <a:extLst>
              <a:ext uri="{FF2B5EF4-FFF2-40B4-BE49-F238E27FC236}">
                <a16:creationId xmlns:a16="http://schemas.microsoft.com/office/drawing/2014/main" id="{8A374107-D284-43FC-B1C8-16D4730570E9}"/>
              </a:ext>
            </a:extLst>
          </p:cNvPr>
          <p:cNvSpPr>
            <a:spLocks noGrp="1"/>
          </p:cNvSpPr>
          <p:nvPr>
            <p:ph type="ftr" sz="quarter" idx="11"/>
          </p:nvPr>
        </p:nvSpPr>
        <p:spPr>
          <a:xfrm>
            <a:off x="550862" y="6465614"/>
            <a:ext cx="955390" cy="138499"/>
          </a:xfrm>
          <a:noFill/>
        </p:spPr>
        <p:txBody>
          <a:bodyPr wrap="none" lIns="0" tIns="0" rIns="0" bIns="0" rtlCol="0" anchor="b">
            <a:spAutoFit/>
          </a:bodyPr>
          <a:lstStyle>
            <a:lvl1pPr>
              <a:defRPr lang="en-US" smtClean="0">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dirty="0"/>
          </a:p>
        </p:txBody>
      </p:sp>
      <p:sp>
        <p:nvSpPr>
          <p:cNvPr id="5" name="Slide Number Placeholder 4">
            <a:extLst>
              <a:ext uri="{FF2B5EF4-FFF2-40B4-BE49-F238E27FC236}">
                <a16:creationId xmlns:a16="http://schemas.microsoft.com/office/drawing/2014/main" id="{1A089CAE-6B9C-4764-B552-4C492F022EB6}"/>
              </a:ext>
            </a:extLst>
          </p:cNvPr>
          <p:cNvSpPr>
            <a:spLocks noGrp="1"/>
          </p:cNvSpPr>
          <p:nvPr>
            <p:ph type="sldNum" sz="quarter" idx="12"/>
          </p:nvPr>
        </p:nvSpPr>
        <p:spPr>
          <a:xfrm>
            <a:off x="11490153" y="6450225"/>
            <a:ext cx="150682" cy="153888"/>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fld id="{2547BBBC-05CB-49BC-A9CC-2D869F0C1D2C}" type="slidenum">
              <a:rPr lang="en-IN" smtClean="0"/>
              <a:pPr/>
              <a:t>‹N°›</a:t>
            </a:fld>
            <a:endParaRPr lang="en-IN"/>
          </a:p>
        </p:txBody>
      </p:sp>
      <p:sp>
        <p:nvSpPr>
          <p:cNvPr id="7" name="Title 6">
            <a:extLst>
              <a:ext uri="{FF2B5EF4-FFF2-40B4-BE49-F238E27FC236}">
                <a16:creationId xmlns:a16="http://schemas.microsoft.com/office/drawing/2014/main" id="{863ADCA1-24FF-455B-8752-27019761817C}"/>
              </a:ext>
            </a:extLst>
          </p:cNvPr>
          <p:cNvSpPr>
            <a:spLocks noGrp="1"/>
          </p:cNvSpPr>
          <p:nvPr>
            <p:ph type="title"/>
          </p:nvPr>
        </p:nvSpPr>
        <p:spPr/>
        <p:txBody>
          <a:bodyPr vert="horz" wrap="square" lIns="0" tIns="0" rIns="0" bIns="0" rtlCol="0" anchor="t">
            <a:spAutoFit/>
          </a:bodyPr>
          <a:lstStyle>
            <a:lvl1pPr>
              <a:defRPr lang="en-IN" dirty="0">
                <a:latin typeface="Franklin Gothic Demi" panose="020B0703020102020204" pitchFamily="34" charset="0"/>
                <a:cs typeface="Calibri" panose="020F0502020204030204" pitchFamily="34" charset="0"/>
                <a:sym typeface="Calibri" panose="020F0502020204030204" pitchFamily="34" charset="0"/>
              </a:defRPr>
            </a:lvl1pPr>
          </a:lstStyle>
          <a:p>
            <a:pPr lvl="0">
              <a:lnSpc>
                <a:spcPct val="85000"/>
              </a:lnSpc>
            </a:pPr>
            <a:r>
              <a:rPr lang="en-US" dirty="0"/>
              <a:t>Click to edit Master title style</a:t>
            </a:r>
            <a:endParaRPr lang="en-IN" dirty="0"/>
          </a:p>
        </p:txBody>
      </p:sp>
      <p:sp>
        <p:nvSpPr>
          <p:cNvPr id="10" name="Text Placeholder 9">
            <a:extLst>
              <a:ext uri="{FF2B5EF4-FFF2-40B4-BE49-F238E27FC236}">
                <a16:creationId xmlns:a16="http://schemas.microsoft.com/office/drawing/2014/main" id="{B7DA5DEC-E51B-46CB-9299-877852868261}"/>
              </a:ext>
            </a:extLst>
          </p:cNvPr>
          <p:cNvSpPr>
            <a:spLocks noGrp="1"/>
          </p:cNvSpPr>
          <p:nvPr>
            <p:ph type="body" sz="quarter" idx="13"/>
          </p:nvPr>
        </p:nvSpPr>
        <p:spPr>
          <a:xfrm>
            <a:off x="550862" y="1028324"/>
            <a:ext cx="11089972" cy="292388"/>
          </a:xfrm>
        </p:spPr>
        <p:txBody>
          <a:bodyPr>
            <a:spAutoFit/>
          </a:bodyPr>
          <a:lstStyle>
            <a:lvl1pPr>
              <a:defRPr sz="2000">
                <a:solidFill>
                  <a:schemeClr val="tx2">
                    <a:lumMod val="60000"/>
                    <a:lumOff val="40000"/>
                  </a:schemeClr>
                </a:solidFill>
                <a:latin typeface="Franklin Gothic Book" panose="020B0503020102020204" pitchFamily="34" charset="0"/>
                <a:cs typeface="Calibri" panose="020F0502020204030204" pitchFamily="34" charset="0"/>
                <a:sym typeface="Calibri" panose="020F0502020204030204" pitchFamily="34" charset="0"/>
              </a:defRPr>
            </a:lvl1pPr>
          </a:lstStyle>
          <a:p>
            <a:pPr lvl="0"/>
            <a:r>
              <a:rPr lang="en-US" dirty="0"/>
              <a:t>Click to edit Master text styles</a:t>
            </a:r>
          </a:p>
        </p:txBody>
      </p:sp>
    </p:spTree>
    <p:extLst>
      <p:ext uri="{BB962C8B-B14F-4D97-AF65-F5344CB8AC3E}">
        <p14:creationId xmlns:p14="http://schemas.microsoft.com/office/powerpoint/2010/main" val="3459263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75365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‹N°›</a:t>
            </a:fld>
            <a:endParaRPr lang="en-IN" dirty="0"/>
          </a:p>
        </p:txBody>
      </p:sp>
    </p:spTree>
    <p:extLst>
      <p:ext uri="{BB962C8B-B14F-4D97-AF65-F5344CB8AC3E}">
        <p14:creationId xmlns:p14="http://schemas.microsoft.com/office/powerpoint/2010/main" val="2412466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Title only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368909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‹N°›</a:t>
            </a:fld>
            <a:endParaRPr lang="en-IN" dirty="0"/>
          </a:p>
        </p:txBody>
      </p:sp>
      <p:grpSp>
        <p:nvGrpSpPr>
          <p:cNvPr id="7" name="Group 6">
            <a:extLst>
              <a:ext uri="{FF2B5EF4-FFF2-40B4-BE49-F238E27FC236}">
                <a16:creationId xmlns:a16="http://schemas.microsoft.com/office/drawing/2014/main" id="{2387B447-A450-42C7-A9DD-4D0312465071}"/>
              </a:ext>
            </a:extLst>
          </p:cNvPr>
          <p:cNvGrpSpPr/>
          <p:nvPr userDrawn="1"/>
        </p:nvGrpSpPr>
        <p:grpSpPr>
          <a:xfrm>
            <a:off x="11998459" y="6162188"/>
            <a:ext cx="68500" cy="441924"/>
            <a:chOff x="11998459" y="6162188"/>
            <a:chExt cx="68500" cy="441924"/>
          </a:xfrm>
        </p:grpSpPr>
        <p:sp>
          <p:nvSpPr>
            <p:cNvPr id="9" name="Freeform: Shape 8">
              <a:extLst>
                <a:ext uri="{FF2B5EF4-FFF2-40B4-BE49-F238E27FC236}">
                  <a16:creationId xmlns:a16="http://schemas.microsoft.com/office/drawing/2014/main" id="{4CAA054E-E386-48C9-96CD-97E490498E2B}"/>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0" name="Freeform: Shape 9">
              <a:extLst>
                <a:ext uri="{FF2B5EF4-FFF2-40B4-BE49-F238E27FC236}">
                  <a16:creationId xmlns:a16="http://schemas.microsoft.com/office/drawing/2014/main" id="{6C55D324-769F-47EC-96F7-AD603970C18C}"/>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Freeform: Shape 10">
              <a:extLst>
                <a:ext uri="{FF2B5EF4-FFF2-40B4-BE49-F238E27FC236}">
                  <a16:creationId xmlns:a16="http://schemas.microsoft.com/office/drawing/2014/main" id="{CC6014E8-FF72-41AD-A24F-058B3F2D1702}"/>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2" name="Freeform: Shape 11">
              <a:extLst>
                <a:ext uri="{FF2B5EF4-FFF2-40B4-BE49-F238E27FC236}">
                  <a16:creationId xmlns:a16="http://schemas.microsoft.com/office/drawing/2014/main" id="{0C75E8B0-18B9-4101-BAF3-2BAA4F85EC94}"/>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4D5C647B-1E0E-490D-BE85-16E17F8FC3C5}"/>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65EE28F8-59B8-4B7B-ADBB-0A8C996287DE}"/>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179BFCA7-501B-4E94-B737-0DC03A321176}"/>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267089D8-3A31-4784-A21E-51601616ADBA}"/>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D8F5D574-BF44-4D2C-A01D-D6F5189D45B1}"/>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C6C33F15-01E0-48CD-9E75-6B6012DA4688}"/>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17343DF7-5272-4CE7-95F5-DF8B94BE48CB}"/>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E932C76C-A69A-44D5-9311-3010B4D0008B}"/>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CAEBFC2C-EC7D-4985-8A3E-1B7BBED17EE0}"/>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grpSp>
      <p:pic>
        <p:nvPicPr>
          <p:cNvPr id="22" name="Graphic 21">
            <a:extLst>
              <a:ext uri="{FF2B5EF4-FFF2-40B4-BE49-F238E27FC236}">
                <a16:creationId xmlns:a16="http://schemas.microsoft.com/office/drawing/2014/main" id="{6460F81E-C773-4142-A733-A3F679D9727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811887" y="6349041"/>
            <a:ext cx="441438" cy="68706"/>
          </a:xfrm>
          <a:prstGeom prst="rect">
            <a:avLst/>
          </a:prstGeom>
        </p:spPr>
      </p:pic>
      <p:sp>
        <p:nvSpPr>
          <p:cNvPr id="23" name="Copyright">
            <a:extLst>
              <a:ext uri="{FF2B5EF4-FFF2-40B4-BE49-F238E27FC236}">
                <a16:creationId xmlns:a16="http://schemas.microsoft.com/office/drawing/2014/main" id="{36916EB8-0EC8-4AA0-80E6-D35192F9EFDF}"/>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rPr>
              <a:t>Copyright © 2020. All rights reserved.</a:t>
            </a:r>
          </a:p>
        </p:txBody>
      </p:sp>
    </p:spTree>
    <p:extLst>
      <p:ext uri="{BB962C8B-B14F-4D97-AF65-F5344CB8AC3E}">
        <p14:creationId xmlns:p14="http://schemas.microsoft.com/office/powerpoint/2010/main" val="29679061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869146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pic>
        <p:nvPicPr>
          <p:cNvPr id="7" name="Picture 6">
            <a:extLst>
              <a:ext uri="{FF2B5EF4-FFF2-40B4-BE49-F238E27FC236}">
                <a16:creationId xmlns:a16="http://schemas.microsoft.com/office/drawing/2014/main" id="{9DB78E29-AE9D-4534-AAF3-5096E0C7D2C8}"/>
              </a:ext>
            </a:extLst>
          </p:cNvPr>
          <p:cNvPicPr>
            <a:picLocks noChangeAspect="1"/>
          </p:cNvPicPr>
          <p:nvPr userDrawn="1"/>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90BC53E-F1B5-445E-881E-C9199507F3DE}"/>
              </a:ext>
            </a:extLst>
          </p:cNvPr>
          <p:cNvSpPr/>
          <p:nvPr userDrawn="1"/>
        </p:nvSpPr>
        <p:spPr>
          <a:xfrm>
            <a:off x="550863" y="549275"/>
            <a:ext cx="7998777" cy="6308725"/>
          </a:xfrm>
          <a:prstGeom prst="rect">
            <a:avLst/>
          </a:prstGeom>
          <a:gradFill flip="none" rotWithShape="1">
            <a:gsLst>
              <a:gs pos="32000">
                <a:schemeClr val="tx2">
                  <a:lumMod val="50000"/>
                  <a:alpha val="90000"/>
                </a:schemeClr>
              </a:gs>
              <a:gs pos="61000">
                <a:schemeClr val="tx2">
                  <a:lumMod val="75000"/>
                  <a:alpha val="90000"/>
                </a:schemeClr>
              </a:gs>
              <a:gs pos="86000">
                <a:srgbClr val="036DFF">
                  <a:alpha val="9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a:xfrm>
            <a:off x="855663" y="926348"/>
            <a:ext cx="7343457" cy="418576"/>
          </a:xfrm>
        </p:spPr>
        <p:txBody>
          <a:bodyPr vert="horz" wrap="square" lIns="0" tIns="0" rIns="0" bIns="0" rtlCol="0" anchor="t">
            <a:spAutoFit/>
          </a:bodyPr>
          <a:lstStyle>
            <a:lvl1pPr>
              <a:defRPr lang="en-IN">
                <a:solidFill>
                  <a:schemeClr val="bg1"/>
                </a:solidFill>
              </a:defRPr>
            </a:lvl1pPr>
          </a:lstStyle>
          <a:p>
            <a:pPr lvl="0">
              <a:lnSpc>
                <a:spcPct val="85000"/>
              </a:lnSpc>
            </a:pPr>
            <a:r>
              <a:rPr lang="en-US" dirty="0"/>
              <a:t>Click to edit Master title style</a:t>
            </a:r>
            <a:endParaRPr lang="en-IN" dirty="0"/>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855663" y="6465614"/>
            <a:ext cx="65"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dirty="0"/>
          </a:p>
        </p:txBody>
      </p:sp>
      <p:cxnSp>
        <p:nvCxnSpPr>
          <p:cNvPr id="10" name="Straight Connector 9">
            <a:extLst>
              <a:ext uri="{FF2B5EF4-FFF2-40B4-BE49-F238E27FC236}">
                <a16:creationId xmlns:a16="http://schemas.microsoft.com/office/drawing/2014/main" id="{496ED747-D836-453F-A711-DB41DB55EE7D}"/>
              </a:ext>
            </a:extLst>
          </p:cNvPr>
          <p:cNvCxnSpPr>
            <a:cxnSpLocks/>
          </p:cNvCxnSpPr>
          <p:nvPr userDrawn="1"/>
        </p:nvCxnSpPr>
        <p:spPr>
          <a:xfrm>
            <a:off x="844200" y="85067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F7E0603-54E5-4900-B884-DF607C9F881E}"/>
              </a:ext>
            </a:extLst>
          </p:cNvPr>
          <p:cNvGrpSpPr/>
          <p:nvPr userDrawn="1"/>
        </p:nvGrpSpPr>
        <p:grpSpPr>
          <a:xfrm>
            <a:off x="11998459" y="6162188"/>
            <a:ext cx="68500" cy="441924"/>
            <a:chOff x="11998459" y="6162188"/>
            <a:chExt cx="68500" cy="441924"/>
          </a:xfrm>
          <a:solidFill>
            <a:schemeClr val="bg1"/>
          </a:solidFill>
        </p:grpSpPr>
        <p:sp>
          <p:nvSpPr>
            <p:cNvPr id="28" name="Freeform: Shape 27">
              <a:extLst>
                <a:ext uri="{FF2B5EF4-FFF2-40B4-BE49-F238E27FC236}">
                  <a16:creationId xmlns:a16="http://schemas.microsoft.com/office/drawing/2014/main" id="{FFD03332-F5F6-45C3-90BC-295A2FCDED83}"/>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9" name="Freeform: Shape 28">
              <a:extLst>
                <a:ext uri="{FF2B5EF4-FFF2-40B4-BE49-F238E27FC236}">
                  <a16:creationId xmlns:a16="http://schemas.microsoft.com/office/drawing/2014/main" id="{7143D5AD-2EB6-446B-91E7-AFA62075D007}"/>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0" name="Freeform: Shape 29">
              <a:extLst>
                <a:ext uri="{FF2B5EF4-FFF2-40B4-BE49-F238E27FC236}">
                  <a16:creationId xmlns:a16="http://schemas.microsoft.com/office/drawing/2014/main" id="{1D7C6D40-BE52-466A-9AE8-D542A7DD17D9}"/>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1" name="Freeform: Shape 30">
              <a:extLst>
                <a:ext uri="{FF2B5EF4-FFF2-40B4-BE49-F238E27FC236}">
                  <a16:creationId xmlns:a16="http://schemas.microsoft.com/office/drawing/2014/main" id="{700059BA-3623-49DE-8651-B8B90262EBE4}"/>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2" name="Freeform: Shape 31">
              <a:extLst>
                <a:ext uri="{FF2B5EF4-FFF2-40B4-BE49-F238E27FC236}">
                  <a16:creationId xmlns:a16="http://schemas.microsoft.com/office/drawing/2014/main" id="{F1C83417-9603-44F6-AC37-15EC25B464A1}"/>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3" name="Freeform: Shape 32">
              <a:extLst>
                <a:ext uri="{FF2B5EF4-FFF2-40B4-BE49-F238E27FC236}">
                  <a16:creationId xmlns:a16="http://schemas.microsoft.com/office/drawing/2014/main" id="{8542FC21-4372-4846-8821-DE3D047D70A6}"/>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4" name="Freeform: Shape 33">
              <a:extLst>
                <a:ext uri="{FF2B5EF4-FFF2-40B4-BE49-F238E27FC236}">
                  <a16:creationId xmlns:a16="http://schemas.microsoft.com/office/drawing/2014/main" id="{B2790381-620A-48A1-9BBD-971FEBF891BA}"/>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5" name="Freeform: Shape 34">
              <a:extLst>
                <a:ext uri="{FF2B5EF4-FFF2-40B4-BE49-F238E27FC236}">
                  <a16:creationId xmlns:a16="http://schemas.microsoft.com/office/drawing/2014/main" id="{2F201424-8A37-40B4-A244-37F08420BE37}"/>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6" name="Freeform: Shape 35">
              <a:extLst>
                <a:ext uri="{FF2B5EF4-FFF2-40B4-BE49-F238E27FC236}">
                  <a16:creationId xmlns:a16="http://schemas.microsoft.com/office/drawing/2014/main" id="{AD05B71D-5BA4-433A-8101-90A75002DB3D}"/>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7" name="Freeform: Shape 36">
              <a:extLst>
                <a:ext uri="{FF2B5EF4-FFF2-40B4-BE49-F238E27FC236}">
                  <a16:creationId xmlns:a16="http://schemas.microsoft.com/office/drawing/2014/main" id="{818D8424-E1E5-4CEA-B943-031A14C31834}"/>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8" name="Freeform: Shape 37">
              <a:extLst>
                <a:ext uri="{FF2B5EF4-FFF2-40B4-BE49-F238E27FC236}">
                  <a16:creationId xmlns:a16="http://schemas.microsoft.com/office/drawing/2014/main" id="{D574BA9D-7055-4FA2-8E03-444768562509}"/>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9" name="Freeform: Shape 38">
              <a:extLst>
                <a:ext uri="{FF2B5EF4-FFF2-40B4-BE49-F238E27FC236}">
                  <a16:creationId xmlns:a16="http://schemas.microsoft.com/office/drawing/2014/main" id="{272AB694-FDCC-4212-966C-BC0216663D14}"/>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40" name="Freeform: Shape 39">
              <a:extLst>
                <a:ext uri="{FF2B5EF4-FFF2-40B4-BE49-F238E27FC236}">
                  <a16:creationId xmlns:a16="http://schemas.microsoft.com/office/drawing/2014/main" id="{9448531E-C3BA-4E0A-91B0-AEECDD3F1419}"/>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41" name="Copyright">
            <a:extLst>
              <a:ext uri="{FF2B5EF4-FFF2-40B4-BE49-F238E27FC236}">
                <a16:creationId xmlns:a16="http://schemas.microsoft.com/office/drawing/2014/main" id="{F20859F3-B437-4822-B332-1586BE68BC99}"/>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2020. All rights reserved.</a:t>
            </a:r>
          </a:p>
        </p:txBody>
      </p:sp>
      <p:sp>
        <p:nvSpPr>
          <p:cNvPr id="42" name="Slide Number Placeholder 5">
            <a:extLst>
              <a:ext uri="{FF2B5EF4-FFF2-40B4-BE49-F238E27FC236}">
                <a16:creationId xmlns:a16="http://schemas.microsoft.com/office/drawing/2014/main" id="{D2F10C76-7B37-48DF-B539-56FF4C0C1BD3}"/>
              </a:ext>
            </a:extLst>
          </p:cNvPr>
          <p:cNvSpPr>
            <a:spLocks noGrp="1"/>
          </p:cNvSpPr>
          <p:nvPr>
            <p:ph type="sldNum" sz="quarter" idx="11"/>
          </p:nvPr>
        </p:nvSpPr>
        <p:spPr>
          <a:xfrm>
            <a:off x="11490153" y="6465614"/>
            <a:ext cx="150682"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‹N°›</a:t>
            </a:fld>
            <a:endParaRPr lang="en-IN" dirty="0"/>
          </a:p>
        </p:txBody>
      </p:sp>
    </p:spTree>
    <p:extLst>
      <p:ext uri="{BB962C8B-B14F-4D97-AF65-F5344CB8AC3E}">
        <p14:creationId xmlns:p14="http://schemas.microsoft.com/office/powerpoint/2010/main" val="38725874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Grey background)">
    <p:bg>
      <p:bgPr>
        <a:solidFill>
          <a:schemeClr val="bg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1988775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75A3ACF9-E695-4094-9A16-A4F48EC9FF1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dirty="0"/>
            </a:lvl1pPr>
          </a:lstStyle>
          <a:p>
            <a:pPr lvl="0">
              <a:lnSpc>
                <a:spcPct val="85000"/>
              </a:lnSpc>
            </a:pPr>
            <a:r>
              <a:rPr lang="en-US" dirty="0"/>
              <a:t>Click to edit Master title style</a:t>
            </a:r>
            <a:endParaRPr lang="en-IN" dirty="0"/>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‹N°›</a:t>
            </a:fld>
            <a:endParaRPr lang="en-IN" dirty="0"/>
          </a:p>
        </p:txBody>
      </p:sp>
    </p:spTree>
    <p:extLst>
      <p:ext uri="{BB962C8B-B14F-4D97-AF65-F5344CB8AC3E}">
        <p14:creationId xmlns:p14="http://schemas.microsoft.com/office/powerpoint/2010/main" val="1481145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ue Layout">
  <p:cSld name="Blue Layout">
    <p:spTree>
      <p:nvGrpSpPr>
        <p:cNvPr id="1" name="Shape 4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5052967-23C5-E32E-6127-E7FCA942D61C}"/>
              </a:ext>
            </a:extLst>
          </p:cNvPr>
          <p:cNvGraphicFramePr>
            <a:graphicFrameLocks noChangeAspect="1"/>
          </p:cNvGraphicFramePr>
          <p:nvPr userDrawn="1">
            <p:custDataLst>
              <p:tags r:id="rId1"/>
            </p:custDataLst>
            <p:extLst>
              <p:ext uri="{D42A27DB-BD31-4B8C-83A1-F6EECF244321}">
                <p14:modId xmlns:p14="http://schemas.microsoft.com/office/powerpoint/2010/main" val="23879393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9" name="Google Shape;49;p74"/>
          <p:cNvSpPr/>
          <p:nvPr/>
        </p:nvSpPr>
        <p:spPr>
          <a:xfrm>
            <a:off x="0" y="0"/>
            <a:ext cx="12192000" cy="6858000"/>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fr-FR" sz="1800" dirty="0">
              <a:solidFill>
                <a:schemeClr val="lt1"/>
              </a:solidFill>
              <a:latin typeface="Calibri"/>
              <a:ea typeface="Calibri"/>
              <a:cs typeface="Calibri"/>
              <a:sym typeface="Calibri"/>
            </a:endParaRPr>
          </a:p>
        </p:txBody>
      </p:sp>
      <p:grpSp>
        <p:nvGrpSpPr>
          <p:cNvPr id="50" name="Google Shape;50;p74"/>
          <p:cNvGrpSpPr/>
          <p:nvPr/>
        </p:nvGrpSpPr>
        <p:grpSpPr>
          <a:xfrm>
            <a:off x="11998459" y="6162188"/>
            <a:ext cx="68500" cy="441925"/>
            <a:chOff x="11998459" y="6162188"/>
            <a:chExt cx="68500" cy="441925"/>
          </a:xfrm>
        </p:grpSpPr>
        <p:sp>
          <p:nvSpPr>
            <p:cNvPr id="51" name="Google Shape;51;p7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52" name="Google Shape;52;p7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53" name="Google Shape;53;p7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54" name="Google Shape;54;p7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55" name="Google Shape;55;p7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56" name="Google Shape;56;p7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57" name="Google Shape;57;p7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58" name="Google Shape;58;p7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59" name="Google Shape;59;p7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0" name="Google Shape;60;p7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1" name="Google Shape;61;p7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2" name="Google Shape;62;p7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3" name="Google Shape;63;p7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grpSp>
      <p:sp>
        <p:nvSpPr>
          <p:cNvPr id="64" name="Google Shape;64;p74"/>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fr-FR" sz="800" b="0" i="0" u="none" strike="noStrike" cap="none">
                <a:solidFill>
                  <a:schemeClr val="lt1"/>
                </a:solidFill>
                <a:latin typeface="Calibri"/>
                <a:ea typeface="Calibri"/>
                <a:cs typeface="Calibri"/>
                <a:sym typeface="Calibri"/>
              </a:rPr>
              <a:t>Copyright © 202</a:t>
            </a:r>
            <a:r>
              <a:rPr lang="fr-FR" sz="800">
                <a:solidFill>
                  <a:schemeClr val="lt1"/>
                </a:solidFill>
                <a:latin typeface="Calibri"/>
                <a:ea typeface="Calibri"/>
                <a:cs typeface="Calibri"/>
                <a:sym typeface="Calibri"/>
              </a:rPr>
              <a:t>2</a:t>
            </a:r>
            <a:r>
              <a:rPr lang="fr-FR" sz="800" b="0" i="0" u="none" strike="noStrike" cap="none">
                <a:solidFill>
                  <a:schemeClr val="lt1"/>
                </a:solidFill>
                <a:latin typeface="Calibri"/>
                <a:ea typeface="Calibri"/>
                <a:cs typeface="Calibri"/>
                <a:sym typeface="Calibri"/>
              </a:rPr>
              <a:t>. All rights reserved.</a:t>
            </a:r>
            <a:endParaRPr lang="fr-FR" dirty="0"/>
          </a:p>
        </p:txBody>
      </p:sp>
      <p:sp>
        <p:nvSpPr>
          <p:cNvPr id="65" name="Google Shape;65;p74"/>
          <p:cNvSpPr txBox="1">
            <a:spLocks noGrp="1"/>
          </p:cNvSpPr>
          <p:nvPr>
            <p:ph type="ftr" idx="11"/>
          </p:nvPr>
        </p:nvSpPr>
        <p:spPr>
          <a:xfrm>
            <a:off x="550863" y="642990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
        <p:nvSpPr>
          <p:cNvPr id="66" name="Google Shape;66;p7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fld id="{00000000-1234-1234-1234-123412341234}" type="slidenum">
              <a:rPr lang="fr-FR" smtClean="0"/>
              <a:pPr/>
              <a:t>‹N°›</a:t>
            </a:fld>
            <a:endParaRPr lang="fr-F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182623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A88B1CBF-9B2F-4725-98BB-E3D25711548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‹N°›</a:t>
            </a:fld>
            <a:endParaRPr lang="en-IN" dirty="0"/>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3" y="2175803"/>
            <a:ext cx="5400675" cy="1151597"/>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3" y="1857375"/>
            <a:ext cx="5400675" cy="263149"/>
          </a:xfrm>
        </p:spPr>
        <p:txBody>
          <a:bodyPr>
            <a:spAutoFit/>
          </a:bodyPr>
          <a:lstStyle>
            <a:lvl1pPr>
              <a:defRPr sz="1800" b="1">
                <a:solidFill>
                  <a:schemeClr val="accent1"/>
                </a:solidFill>
                <a:latin typeface="+mn-lt"/>
                <a:cs typeface="Calibri" panose="020F0502020204030204" pitchFamily="34" charset="0"/>
                <a:sym typeface="Calibri" panose="020F0502020204030204" pitchFamily="34" charset="0"/>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6240464" y="2175803"/>
            <a:ext cx="5400675" cy="1151597"/>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6240464" y="1857375"/>
            <a:ext cx="5400675" cy="263149"/>
          </a:xfrm>
        </p:spPr>
        <p:txBody>
          <a:bodyPr>
            <a:spAutoFit/>
          </a:bodyPr>
          <a:lstStyle>
            <a:lvl1pPr>
              <a:defRPr sz="1800" b="1">
                <a:solidFill>
                  <a:schemeClr val="accent1"/>
                </a:solidFill>
                <a:latin typeface="+mn-lt"/>
                <a:cs typeface="Calibri" panose="020F0502020204030204" pitchFamily="34" charset="0"/>
                <a:sym typeface="Calibri" panose="020F0502020204030204" pitchFamily="34" charset="0"/>
              </a:defRPr>
            </a:lvl1pPr>
          </a:lstStyle>
          <a:p>
            <a:pPr lvl="0"/>
            <a:r>
              <a:rPr lang="en-US" dirty="0"/>
              <a:t>Heading</a:t>
            </a:r>
          </a:p>
        </p:txBody>
      </p:sp>
    </p:spTree>
    <p:extLst>
      <p:ext uri="{BB962C8B-B14F-4D97-AF65-F5344CB8AC3E}">
        <p14:creationId xmlns:p14="http://schemas.microsoft.com/office/powerpoint/2010/main" val="633984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1998172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2476173-BEA2-49BD-B5FE-C9602A2A7D7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‹N°›</a:t>
            </a:fld>
            <a:endParaRPr lang="en-IN" dirty="0"/>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4" y="2175803"/>
            <a:ext cx="3506976"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4" y="1857375"/>
            <a:ext cx="3506976"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8135839" y="2175803"/>
            <a:ext cx="3505300"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8135839" y="1857375"/>
            <a:ext cx="3505300"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27" name="Text Placeholder 14">
            <a:extLst>
              <a:ext uri="{FF2B5EF4-FFF2-40B4-BE49-F238E27FC236}">
                <a16:creationId xmlns:a16="http://schemas.microsoft.com/office/drawing/2014/main" id="{59121794-F5DD-4A31-9CFD-38DDBBCF1C7C}"/>
              </a:ext>
            </a:extLst>
          </p:cNvPr>
          <p:cNvSpPr>
            <a:spLocks noGrp="1"/>
          </p:cNvSpPr>
          <p:nvPr>
            <p:ph type="body" sz="quarter" idx="17" hasCustomPrompt="1"/>
          </p:nvPr>
        </p:nvSpPr>
        <p:spPr>
          <a:xfrm>
            <a:off x="4344162" y="2175803"/>
            <a:ext cx="3505300"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8" name="Text Placeholder 14">
            <a:extLst>
              <a:ext uri="{FF2B5EF4-FFF2-40B4-BE49-F238E27FC236}">
                <a16:creationId xmlns:a16="http://schemas.microsoft.com/office/drawing/2014/main" id="{3143DD43-CBE6-4068-87AB-C994C1891565}"/>
              </a:ext>
            </a:extLst>
          </p:cNvPr>
          <p:cNvSpPr>
            <a:spLocks noGrp="1"/>
          </p:cNvSpPr>
          <p:nvPr>
            <p:ph type="body" sz="quarter" idx="18" hasCustomPrompt="1"/>
          </p:nvPr>
        </p:nvSpPr>
        <p:spPr>
          <a:xfrm>
            <a:off x="4344162" y="1857375"/>
            <a:ext cx="3505300"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Tree>
    <p:extLst>
      <p:ext uri="{BB962C8B-B14F-4D97-AF65-F5344CB8AC3E}">
        <p14:creationId xmlns:p14="http://schemas.microsoft.com/office/powerpoint/2010/main" val="16695003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87911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314B796-0A71-42E1-B6EB-B6B2B7941216}"/>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‹N°›</a:t>
            </a:fld>
            <a:endParaRPr lang="en-IN" dirty="0"/>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4" y="2175803"/>
            <a:ext cx="2559476"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4" y="1857375"/>
            <a:ext cx="2559476"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6240464" y="2175803"/>
            <a:ext cx="2554875"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6240464" y="1857375"/>
            <a:ext cx="2554875"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27" name="Text Placeholder 14">
            <a:extLst>
              <a:ext uri="{FF2B5EF4-FFF2-40B4-BE49-F238E27FC236}">
                <a16:creationId xmlns:a16="http://schemas.microsoft.com/office/drawing/2014/main" id="{8475C8AB-1FCD-402F-8C3E-9BA6CE42B01F}"/>
              </a:ext>
            </a:extLst>
          </p:cNvPr>
          <p:cNvSpPr>
            <a:spLocks noGrp="1"/>
          </p:cNvSpPr>
          <p:nvPr>
            <p:ph type="body" sz="quarter" idx="17" hasCustomPrompt="1"/>
          </p:nvPr>
        </p:nvSpPr>
        <p:spPr>
          <a:xfrm>
            <a:off x="3395664" y="2175803"/>
            <a:ext cx="2559476"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8" name="Text Placeholder 14">
            <a:extLst>
              <a:ext uri="{FF2B5EF4-FFF2-40B4-BE49-F238E27FC236}">
                <a16:creationId xmlns:a16="http://schemas.microsoft.com/office/drawing/2014/main" id="{435FA198-8A13-4A8F-B4EE-49845B8E81C3}"/>
              </a:ext>
            </a:extLst>
          </p:cNvPr>
          <p:cNvSpPr>
            <a:spLocks noGrp="1"/>
          </p:cNvSpPr>
          <p:nvPr>
            <p:ph type="body" sz="quarter" idx="18" hasCustomPrompt="1"/>
          </p:nvPr>
        </p:nvSpPr>
        <p:spPr>
          <a:xfrm>
            <a:off x="3395664" y="1857375"/>
            <a:ext cx="2559476"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29" name="Text Placeholder 14">
            <a:extLst>
              <a:ext uri="{FF2B5EF4-FFF2-40B4-BE49-F238E27FC236}">
                <a16:creationId xmlns:a16="http://schemas.microsoft.com/office/drawing/2014/main" id="{D6ACE083-C86D-45ED-8C11-019550696D32}"/>
              </a:ext>
            </a:extLst>
          </p:cNvPr>
          <p:cNvSpPr>
            <a:spLocks noGrp="1"/>
          </p:cNvSpPr>
          <p:nvPr>
            <p:ph type="body" sz="quarter" idx="19" hasCustomPrompt="1"/>
          </p:nvPr>
        </p:nvSpPr>
        <p:spPr>
          <a:xfrm>
            <a:off x="9086263" y="2175803"/>
            <a:ext cx="2554875"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30" name="Text Placeholder 14">
            <a:extLst>
              <a:ext uri="{FF2B5EF4-FFF2-40B4-BE49-F238E27FC236}">
                <a16:creationId xmlns:a16="http://schemas.microsoft.com/office/drawing/2014/main" id="{29247DB4-9C96-4895-AABD-422C522A979F}"/>
              </a:ext>
            </a:extLst>
          </p:cNvPr>
          <p:cNvSpPr>
            <a:spLocks noGrp="1"/>
          </p:cNvSpPr>
          <p:nvPr>
            <p:ph type="body" sz="quarter" idx="20" hasCustomPrompt="1"/>
          </p:nvPr>
        </p:nvSpPr>
        <p:spPr>
          <a:xfrm>
            <a:off x="9086263" y="1857375"/>
            <a:ext cx="2554875"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Tree>
    <p:extLst>
      <p:ext uri="{BB962C8B-B14F-4D97-AF65-F5344CB8AC3E}">
        <p14:creationId xmlns:p14="http://schemas.microsoft.com/office/powerpoint/2010/main" val="26827409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Column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4092437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F80F200-6A77-426D-879D-7C93BD8B9FB9}"/>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‹N°›</a:t>
            </a:fld>
            <a:endParaRPr lang="en-IN" dirty="0"/>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4" y="2175803"/>
            <a:ext cx="1983600"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4" y="1857375"/>
            <a:ext cx="1983600"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5104050" y="2175803"/>
            <a:ext cx="1980034"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5104050" y="1857375"/>
            <a:ext cx="1980034"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27" name="Text Placeholder 14">
            <a:extLst>
              <a:ext uri="{FF2B5EF4-FFF2-40B4-BE49-F238E27FC236}">
                <a16:creationId xmlns:a16="http://schemas.microsoft.com/office/drawing/2014/main" id="{8475C8AB-1FCD-402F-8C3E-9BA6CE42B01F}"/>
              </a:ext>
            </a:extLst>
          </p:cNvPr>
          <p:cNvSpPr>
            <a:spLocks noGrp="1"/>
          </p:cNvSpPr>
          <p:nvPr>
            <p:ph type="body" sz="quarter" idx="17" hasCustomPrompt="1"/>
          </p:nvPr>
        </p:nvSpPr>
        <p:spPr>
          <a:xfrm>
            <a:off x="2827457" y="2175803"/>
            <a:ext cx="1983600"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8" name="Text Placeholder 14">
            <a:extLst>
              <a:ext uri="{FF2B5EF4-FFF2-40B4-BE49-F238E27FC236}">
                <a16:creationId xmlns:a16="http://schemas.microsoft.com/office/drawing/2014/main" id="{435FA198-8A13-4A8F-B4EE-49845B8E81C3}"/>
              </a:ext>
            </a:extLst>
          </p:cNvPr>
          <p:cNvSpPr>
            <a:spLocks noGrp="1"/>
          </p:cNvSpPr>
          <p:nvPr>
            <p:ph type="body" sz="quarter" idx="18" hasCustomPrompt="1"/>
          </p:nvPr>
        </p:nvSpPr>
        <p:spPr>
          <a:xfrm>
            <a:off x="2827457" y="1857375"/>
            <a:ext cx="1983600"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29" name="Text Placeholder 14">
            <a:extLst>
              <a:ext uri="{FF2B5EF4-FFF2-40B4-BE49-F238E27FC236}">
                <a16:creationId xmlns:a16="http://schemas.microsoft.com/office/drawing/2014/main" id="{D6ACE083-C86D-45ED-8C11-019550696D32}"/>
              </a:ext>
            </a:extLst>
          </p:cNvPr>
          <p:cNvSpPr>
            <a:spLocks noGrp="1"/>
          </p:cNvSpPr>
          <p:nvPr>
            <p:ph type="body" sz="quarter" idx="19" hasCustomPrompt="1"/>
          </p:nvPr>
        </p:nvSpPr>
        <p:spPr>
          <a:xfrm>
            <a:off x="7380643" y="2175803"/>
            <a:ext cx="1980034"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30" name="Text Placeholder 14">
            <a:extLst>
              <a:ext uri="{FF2B5EF4-FFF2-40B4-BE49-F238E27FC236}">
                <a16:creationId xmlns:a16="http://schemas.microsoft.com/office/drawing/2014/main" id="{29247DB4-9C96-4895-AABD-422C522A979F}"/>
              </a:ext>
            </a:extLst>
          </p:cNvPr>
          <p:cNvSpPr>
            <a:spLocks noGrp="1"/>
          </p:cNvSpPr>
          <p:nvPr>
            <p:ph type="body" sz="quarter" idx="20" hasCustomPrompt="1"/>
          </p:nvPr>
        </p:nvSpPr>
        <p:spPr>
          <a:xfrm>
            <a:off x="7380643" y="1857375"/>
            <a:ext cx="1980034"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37" name="Text Placeholder 14">
            <a:extLst>
              <a:ext uri="{FF2B5EF4-FFF2-40B4-BE49-F238E27FC236}">
                <a16:creationId xmlns:a16="http://schemas.microsoft.com/office/drawing/2014/main" id="{ADA6637A-F017-4396-B239-B80ED2F97B37}"/>
              </a:ext>
            </a:extLst>
          </p:cNvPr>
          <p:cNvSpPr>
            <a:spLocks noGrp="1"/>
          </p:cNvSpPr>
          <p:nvPr>
            <p:ph type="body" sz="quarter" idx="21" hasCustomPrompt="1"/>
          </p:nvPr>
        </p:nvSpPr>
        <p:spPr>
          <a:xfrm>
            <a:off x="9660801" y="2175803"/>
            <a:ext cx="1980034"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38" name="Text Placeholder 14">
            <a:extLst>
              <a:ext uri="{FF2B5EF4-FFF2-40B4-BE49-F238E27FC236}">
                <a16:creationId xmlns:a16="http://schemas.microsoft.com/office/drawing/2014/main" id="{7B295F18-5030-4811-B6C7-29EE7444BC70}"/>
              </a:ext>
            </a:extLst>
          </p:cNvPr>
          <p:cNvSpPr>
            <a:spLocks noGrp="1"/>
          </p:cNvSpPr>
          <p:nvPr>
            <p:ph type="body" sz="quarter" idx="22" hasCustomPrompt="1"/>
          </p:nvPr>
        </p:nvSpPr>
        <p:spPr>
          <a:xfrm>
            <a:off x="9660801" y="1857375"/>
            <a:ext cx="1980034"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Tree>
    <p:extLst>
      <p:ext uri="{BB962C8B-B14F-4D97-AF65-F5344CB8AC3E}">
        <p14:creationId xmlns:p14="http://schemas.microsoft.com/office/powerpoint/2010/main" val="41836709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10796225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7772400" imgH="10058400" progId="TCLayout.ActiveDocument.1">
                  <p:embed/>
                </p:oleObj>
              </mc:Choice>
              <mc:Fallback>
                <p:oleObj name="Diapositive think-cell"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D1C34F18-9238-4944-9751-DBBFCD9E3CC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49232" y="562841"/>
            <a:ext cx="3077171" cy="837152"/>
          </a:xfrm>
        </p:spPr>
        <p:txBody>
          <a:bodyPr vert="horz" wrap="square" lIns="0" tIns="0" rIns="0" bIns="0" rtlCol="0" anchor="t">
            <a:spAutoFit/>
          </a:bodyPr>
          <a:lstStyle>
            <a:lvl1pPr>
              <a:defRPr lang="en-US" dirty="0"/>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‹N°›</a:t>
            </a:fld>
            <a:endParaRPr lang="en-IN"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61E219BD-1BA8-B546-8642-A805A79B597F}"/>
              </a:ext>
            </a:extLst>
          </p:cNvPr>
          <p:cNvSpPr>
            <a:spLocks noGrp="1"/>
          </p:cNvSpPr>
          <p:nvPr>
            <p:ph type="ftr" sz="quarter" idx="3"/>
          </p:nvPr>
        </p:nvSpPr>
        <p:spPr>
          <a:xfrm>
            <a:off x="4349577" y="6445294"/>
            <a:ext cx="955390" cy="138499"/>
          </a:xfrm>
          <a:prstGeom prst="rect">
            <a:avLst/>
          </a:prstGeom>
          <a:noFill/>
        </p:spPr>
        <p:txBody>
          <a:bodyPr wrap="none" lIns="0" tIns="0" rIns="0" bIns="0" rtlCol="0" anchor="b">
            <a:spAutoFit/>
          </a:bodyPr>
          <a:lstStyle>
            <a:lvl1pPr>
              <a:defRPr lang="en-IN">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dirty="0"/>
          </a:p>
        </p:txBody>
      </p:sp>
    </p:spTree>
    <p:extLst>
      <p:ext uri="{BB962C8B-B14F-4D97-AF65-F5344CB8AC3E}">
        <p14:creationId xmlns:p14="http://schemas.microsoft.com/office/powerpoint/2010/main" val="32108670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only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01054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9" name="Rectangle 8">
            <a:extLst>
              <a:ext uri="{FF2B5EF4-FFF2-40B4-BE49-F238E27FC236}">
                <a16:creationId xmlns:a16="http://schemas.microsoft.com/office/drawing/2014/main" id="{DD057705-6172-4294-BBA5-1648A283F8CF}"/>
              </a:ext>
            </a:extLst>
          </p:cNvPr>
          <p:cNvSpPr/>
          <p:nvPr userDrawn="1"/>
        </p:nvSpPr>
        <p:spPr>
          <a:xfrm>
            <a:off x="0" y="-1"/>
            <a:ext cx="12192000" cy="3429000"/>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‹N°›</a:t>
            </a:fld>
            <a:endParaRPr lang="en-IN" dirty="0"/>
          </a:p>
        </p:txBody>
      </p:sp>
      <p:sp>
        <p:nvSpPr>
          <p:cNvPr id="5" name="Title 4">
            <a:extLst>
              <a:ext uri="{FF2B5EF4-FFF2-40B4-BE49-F238E27FC236}">
                <a16:creationId xmlns:a16="http://schemas.microsoft.com/office/drawing/2014/main" id="{2CB9776C-E953-422C-BB43-BE29FDD186C8}"/>
              </a:ext>
            </a:extLst>
          </p:cNvPr>
          <p:cNvSpPr>
            <a:spLocks noGrp="1"/>
          </p:cNvSpPr>
          <p:nvPr>
            <p:ph type="title"/>
          </p:nvPr>
        </p:nvSpPr>
        <p:spPr>
          <a:xfrm>
            <a:off x="550863" y="560588"/>
            <a:ext cx="11089972" cy="443198"/>
          </a:xfrm>
        </p:spPr>
        <p:txBody>
          <a:bodyPr/>
          <a:lstStyle>
            <a:lvl1pPr>
              <a:defRPr>
                <a:solidFill>
                  <a:schemeClr val="bg1"/>
                </a:solidFill>
              </a:defRPr>
            </a:lvl1pPr>
          </a:lstStyle>
          <a:p>
            <a:r>
              <a:rPr lang="en-US" dirty="0"/>
              <a:t>Click to edit Master title style</a:t>
            </a:r>
            <a:endParaRPr lang="en-IN" dirty="0"/>
          </a:p>
        </p:txBody>
      </p:sp>
      <p:cxnSp>
        <p:nvCxnSpPr>
          <p:cNvPr id="10" name="Straight Connector 9">
            <a:extLst>
              <a:ext uri="{FF2B5EF4-FFF2-40B4-BE49-F238E27FC236}">
                <a16:creationId xmlns:a16="http://schemas.microsoft.com/office/drawing/2014/main" id="{E32D61BF-04DB-4CF5-B8B8-FCCBADB025CC}"/>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5317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10322633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7772400" imgH="10058400" progId="TCLayout.ActiveDocument.1">
                  <p:embed/>
                </p:oleObj>
              </mc:Choice>
              <mc:Fallback>
                <p:oleObj name="Diapositive think-cell"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C7BEB73-A27D-4B04-A133-510ECB47E91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49232" y="562841"/>
            <a:ext cx="3077171" cy="837152"/>
          </a:xfrm>
        </p:spPr>
        <p:txBody>
          <a:bodyPr vert="horz" wrap="square" lIns="0" tIns="0" rIns="0" bIns="0" rtlCol="0" anchor="t">
            <a:spAutoFit/>
          </a:bodyPr>
          <a:lstStyle>
            <a:lvl1pPr>
              <a:defRPr lang="en-US" dirty="0">
                <a:solidFill>
                  <a:schemeClr val="bg1"/>
                </a:solidFill>
              </a:defRPr>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‹N°›</a:t>
            </a:fld>
            <a:endParaRPr lang="en-IN"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07D40989-093D-497F-A8CA-3F93ACC1104E}"/>
              </a:ext>
            </a:extLst>
          </p:cNvPr>
          <p:cNvSpPr>
            <a:spLocks noGrp="1"/>
          </p:cNvSpPr>
          <p:nvPr>
            <p:ph type="ftr" sz="quarter" idx="3"/>
          </p:nvPr>
        </p:nvSpPr>
        <p:spPr>
          <a:xfrm>
            <a:off x="4349577" y="6445294"/>
            <a:ext cx="955390" cy="138499"/>
          </a:xfrm>
          <a:prstGeom prst="rect">
            <a:avLst/>
          </a:prstGeom>
          <a:noFill/>
        </p:spPr>
        <p:txBody>
          <a:bodyPr wrap="none" lIns="0" tIns="0" rIns="0" bIns="0" rtlCol="0" anchor="b">
            <a:spAutoFit/>
          </a:bodyPr>
          <a:lstStyle>
            <a:lvl1pPr>
              <a:defRPr lang="en-IN">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dirty="0"/>
          </a:p>
        </p:txBody>
      </p:sp>
    </p:spTree>
    <p:extLst>
      <p:ext uri="{BB962C8B-B14F-4D97-AF65-F5344CB8AC3E}">
        <p14:creationId xmlns:p14="http://schemas.microsoft.com/office/powerpoint/2010/main" val="42094960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15605499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7772400" imgH="10058400" progId="TCLayout.ActiveDocument.1">
                  <p:embed/>
                </p:oleObj>
              </mc:Choice>
              <mc:Fallback>
                <p:oleObj name="Diapositive think-cell"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FAAE3F72-88DF-4B4D-99C2-2DFE1EFB169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6098537"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49232" y="562841"/>
            <a:ext cx="5385396" cy="418576"/>
          </a:xfrm>
        </p:spPr>
        <p:txBody>
          <a:bodyPr vert="horz" wrap="square" lIns="0" tIns="0" rIns="0" bIns="0" rtlCol="0" anchor="t">
            <a:spAutoFit/>
          </a:bodyPr>
          <a:lstStyle>
            <a:lvl1pPr>
              <a:defRPr lang="en-US" dirty="0">
                <a:solidFill>
                  <a:schemeClr val="bg1"/>
                </a:solidFill>
              </a:defRPr>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‹N°›</a:t>
            </a:fld>
            <a:endParaRPr lang="en-IN"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114D1E49-4D99-476D-920F-4752B876172D}"/>
              </a:ext>
            </a:extLst>
          </p:cNvPr>
          <p:cNvSpPr>
            <a:spLocks noGrp="1"/>
          </p:cNvSpPr>
          <p:nvPr>
            <p:ph type="ftr" sz="quarter" idx="3"/>
          </p:nvPr>
        </p:nvSpPr>
        <p:spPr>
          <a:xfrm>
            <a:off x="566142" y="6445294"/>
            <a:ext cx="955390" cy="138499"/>
          </a:xfrm>
          <a:prstGeom prst="rect">
            <a:avLst/>
          </a:prstGeom>
          <a:noFill/>
        </p:spPr>
        <p:txBody>
          <a:bodyPr wrap="none" lIns="0" tIns="0" rIns="0" bIns="0" rtlCol="0" anchor="b">
            <a:spAutoFit/>
          </a:bodyPr>
          <a:lstStyle>
            <a:lvl1pPr>
              <a:defRPr lang="en-IN">
                <a:solidFill>
                  <a:schemeClr val="tx2">
                    <a:lumMod val="20000"/>
                    <a:lumOff val="80000"/>
                  </a:schemeClr>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Tree>
    <p:extLst>
      <p:ext uri="{BB962C8B-B14F-4D97-AF65-F5344CB8AC3E}">
        <p14:creationId xmlns:p14="http://schemas.microsoft.com/office/powerpoint/2010/main" val="33172539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2280158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7772400" imgH="10058400" progId="TCLayout.ActiveDocument.1">
                  <p:embed/>
                </p:oleObj>
              </mc:Choice>
              <mc:Fallback>
                <p:oleObj name="Diapositive think-cell"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C8FBABF1-7718-43F6-B247-8269F95D220A}"/>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66141" y="3010422"/>
            <a:ext cx="3032465" cy="837152"/>
          </a:xfrm>
        </p:spPr>
        <p:txBody>
          <a:bodyPr vert="horz" wrap="square" lIns="0" tIns="0" rIns="0" bIns="0" rtlCol="0" anchor="t">
            <a:spAutoFit/>
          </a:bodyPr>
          <a:lstStyle>
            <a:lvl1pPr>
              <a:defRPr lang="en-US" dirty="0">
                <a:solidFill>
                  <a:schemeClr val="bg1"/>
                </a:solidFill>
              </a:defRPr>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‹N°›</a:t>
            </a:fld>
            <a:endParaRPr lang="en-IN" dirty="0"/>
          </a:p>
        </p:txBody>
      </p:sp>
      <p:sp>
        <p:nvSpPr>
          <p:cNvPr id="7" name="Footer Placeholder 4">
            <a:extLst>
              <a:ext uri="{FF2B5EF4-FFF2-40B4-BE49-F238E27FC236}">
                <a16:creationId xmlns:a16="http://schemas.microsoft.com/office/drawing/2014/main" id="{806BC45B-28D3-4748-A59A-03B0AF6C4170}"/>
              </a:ext>
            </a:extLst>
          </p:cNvPr>
          <p:cNvSpPr>
            <a:spLocks noGrp="1"/>
          </p:cNvSpPr>
          <p:nvPr>
            <p:ph type="ftr" sz="quarter" idx="3"/>
          </p:nvPr>
        </p:nvSpPr>
        <p:spPr>
          <a:xfrm>
            <a:off x="4349577" y="6445294"/>
            <a:ext cx="955390" cy="138499"/>
          </a:xfrm>
          <a:prstGeom prst="rect">
            <a:avLst/>
          </a:prstGeom>
          <a:noFill/>
        </p:spPr>
        <p:txBody>
          <a:bodyPr wrap="none" lIns="0" tIns="0" rIns="0" bIns="0" rtlCol="0" anchor="b">
            <a:spAutoFit/>
          </a:bodyPr>
          <a:lstStyle>
            <a:lvl1pPr>
              <a:defRPr lang="en-IN">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dirty="0"/>
          </a:p>
        </p:txBody>
      </p:sp>
    </p:spTree>
    <p:extLst>
      <p:ext uri="{BB962C8B-B14F-4D97-AF65-F5344CB8AC3E}">
        <p14:creationId xmlns:p14="http://schemas.microsoft.com/office/powerpoint/2010/main" val="28269016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12A5D0A-48AF-9842-B1AC-D745108EB272}"/>
              </a:ext>
            </a:extLst>
          </p:cNvPr>
          <p:cNvGraphicFramePr>
            <a:graphicFrameLocks noChangeAspect="1"/>
          </p:cNvGraphicFramePr>
          <p:nvPr userDrawn="1">
            <p:custDataLst>
              <p:tags r:id="rId1"/>
            </p:custDataLst>
            <p:extLst>
              <p:ext uri="{D42A27DB-BD31-4B8C-83A1-F6EECF244321}">
                <p14:modId xmlns:p14="http://schemas.microsoft.com/office/powerpoint/2010/main" val="33188212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7772400" imgH="10058400" progId="TCLayout.ActiveDocument.1">
                  <p:embed/>
                </p:oleObj>
              </mc:Choice>
              <mc:Fallback>
                <p:oleObj name="Diapositive think-cell" r:id="rId4" imgW="7772400" imgH="10058400" progId="TCLayout.ActiveDocument.1">
                  <p:embed/>
                  <p:pic>
                    <p:nvPicPr>
                      <p:cNvPr id="12" name="Object 11" hidden="1">
                        <a:extLst>
                          <a:ext uri="{FF2B5EF4-FFF2-40B4-BE49-F238E27FC236}">
                            <a16:creationId xmlns:a16="http://schemas.microsoft.com/office/drawing/2014/main" id="{212A5D0A-48AF-9842-B1AC-D745108EB27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F148355-9A23-4C82-8F0E-F21594843CD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1" name="Rectangle 10">
            <a:extLst>
              <a:ext uri="{FF2B5EF4-FFF2-40B4-BE49-F238E27FC236}">
                <a16:creationId xmlns:a16="http://schemas.microsoft.com/office/drawing/2014/main" id="{A470352E-C508-1946-A92F-A16134DF1D26}"/>
              </a:ext>
            </a:extLst>
          </p:cNvPr>
          <p:cNvSpPr/>
          <p:nvPr userDrawn="1"/>
        </p:nvSpPr>
        <p:spPr>
          <a:xfrm>
            <a:off x="0" y="0"/>
            <a:ext cx="12192000" cy="6858000"/>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694F4AE1-9478-4BD2-88AE-435A08BBBD3D}"/>
              </a:ext>
            </a:extLst>
          </p:cNvPr>
          <p:cNvSpPr>
            <a:spLocks noGrp="1"/>
          </p:cNvSpPr>
          <p:nvPr>
            <p:ph type="title"/>
          </p:nvPr>
        </p:nvSpPr>
        <p:spPr>
          <a:xfrm>
            <a:off x="550863" y="560588"/>
            <a:ext cx="11089972" cy="418576"/>
          </a:xfrm>
        </p:spPr>
        <p:txBody>
          <a:bodyPr vert="horz" wrap="square" lIns="0" tIns="0" rIns="0" bIns="0" rtlCol="0" anchor="t">
            <a:spAutoFit/>
          </a:bodyPr>
          <a:lstStyle>
            <a:lvl1pPr>
              <a:defRPr lang="en-IN" dirty="0">
                <a:solidFill>
                  <a:schemeClr val="bg1"/>
                </a:solidFill>
              </a:defRPr>
            </a:lvl1pPr>
          </a:lstStyle>
          <a:p>
            <a:pPr lvl="0">
              <a:lnSpc>
                <a:spcPct val="85000"/>
              </a:lnSpc>
            </a:pPr>
            <a:r>
              <a:rPr lang="en-US" dirty="0"/>
              <a:t>Click to edit Master title style</a:t>
            </a:r>
            <a:endParaRPr lang="en-IN" dirty="0"/>
          </a:p>
        </p:txBody>
      </p:sp>
      <p:cxnSp>
        <p:nvCxnSpPr>
          <p:cNvPr id="6" name="Straight Connector 5">
            <a:extLst>
              <a:ext uri="{FF2B5EF4-FFF2-40B4-BE49-F238E27FC236}">
                <a16:creationId xmlns:a16="http://schemas.microsoft.com/office/drawing/2014/main" id="{AC27F5F1-6E1A-43D9-B04D-DEEBA03354E7}"/>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878A702-A86E-4356-99F5-6CC007B3A84C}"/>
              </a:ext>
            </a:extLst>
          </p:cNvPr>
          <p:cNvGrpSpPr/>
          <p:nvPr userDrawn="1"/>
        </p:nvGrpSpPr>
        <p:grpSpPr>
          <a:xfrm>
            <a:off x="11998459" y="6162188"/>
            <a:ext cx="68500" cy="441924"/>
            <a:chOff x="11998459" y="6162188"/>
            <a:chExt cx="68500" cy="441924"/>
          </a:xfrm>
          <a:solidFill>
            <a:schemeClr val="bg1"/>
          </a:solidFill>
        </p:grpSpPr>
        <p:sp>
          <p:nvSpPr>
            <p:cNvPr id="8" name="Freeform: Shape 7">
              <a:extLst>
                <a:ext uri="{FF2B5EF4-FFF2-40B4-BE49-F238E27FC236}">
                  <a16:creationId xmlns:a16="http://schemas.microsoft.com/office/drawing/2014/main" id="{E75A2218-59DA-4B99-8DEE-5DF1044A636F}"/>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9" name="Freeform: Shape 8">
              <a:extLst>
                <a:ext uri="{FF2B5EF4-FFF2-40B4-BE49-F238E27FC236}">
                  <a16:creationId xmlns:a16="http://schemas.microsoft.com/office/drawing/2014/main" id="{7E8F166A-EB8B-4235-A114-5C9D062319D5}"/>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0" name="Freeform: Shape 9">
              <a:extLst>
                <a:ext uri="{FF2B5EF4-FFF2-40B4-BE49-F238E27FC236}">
                  <a16:creationId xmlns:a16="http://schemas.microsoft.com/office/drawing/2014/main" id="{E2FC6C6B-C81D-4FE7-9F3B-65F6B734168D}"/>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EB88EBE5-A780-49FB-9EAB-A8F48E23FAC5}"/>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8ADB921C-741F-494D-9C24-2E06B3F237E1}"/>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72CBAA18-CC04-464C-B2DA-F60F1DFE63B3}"/>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B7D25102-BF68-4480-830D-1A1BE174C734}"/>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2EE8638F-0CD8-4C03-9847-FAF25CBB620A}"/>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8A481A8A-8F5D-40BC-B59F-D4CEF2254BB7}"/>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350965BC-1532-45A0-8F0A-37DAEC7BBE6F}"/>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2C1AF2FC-06E9-481D-AAD4-A185594C60F4}"/>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DA1342B2-AEC9-4B66-9503-4CFC2ED0B897}"/>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F41AC723-9EBC-48CA-B1C7-D2D5419421B0}"/>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4" name="Copyright">
            <a:extLst>
              <a:ext uri="{FF2B5EF4-FFF2-40B4-BE49-F238E27FC236}">
                <a16:creationId xmlns:a16="http://schemas.microsoft.com/office/drawing/2014/main" id="{2B7A128F-26DE-473C-95DA-CCAF4D373141}"/>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2020. All rights reserved.</a:t>
            </a:r>
          </a:p>
        </p:txBody>
      </p:sp>
      <p:sp>
        <p:nvSpPr>
          <p:cNvPr id="23" name="Footer Placeholder 4">
            <a:extLst>
              <a:ext uri="{FF2B5EF4-FFF2-40B4-BE49-F238E27FC236}">
                <a16:creationId xmlns:a16="http://schemas.microsoft.com/office/drawing/2014/main" id="{3C13A330-69BE-41FF-B32E-FB999A737436}"/>
              </a:ext>
            </a:extLst>
          </p:cNvPr>
          <p:cNvSpPr>
            <a:spLocks noGrp="1"/>
          </p:cNvSpPr>
          <p:nvPr>
            <p:ph type="ftr" sz="quarter" idx="3"/>
          </p:nvPr>
        </p:nvSpPr>
        <p:spPr>
          <a:xfrm>
            <a:off x="550863" y="6445294"/>
            <a:ext cx="955390" cy="138499"/>
          </a:xfrm>
          <a:prstGeom prst="rect">
            <a:avLst/>
          </a:prstGeom>
          <a:noFill/>
        </p:spPr>
        <p:txBody>
          <a:bodyPr wrap="none" lIns="0" tIns="0" rIns="0" bIns="0" rtlCol="0" anchor="b">
            <a:spAutoFit/>
          </a:bodyPr>
          <a:lstStyle>
            <a:lvl1pPr>
              <a:defRPr lang="en-IN">
                <a:solidFill>
                  <a:schemeClr val="tx2">
                    <a:lumMod val="20000"/>
                    <a:lumOff val="80000"/>
                  </a:schemeClr>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25" name="Slide Number Placeholder 5">
            <a:extLst>
              <a:ext uri="{FF2B5EF4-FFF2-40B4-BE49-F238E27FC236}">
                <a16:creationId xmlns:a16="http://schemas.microsoft.com/office/drawing/2014/main" id="{21F99190-1A65-41A8-BBA7-98BD441A8C0E}"/>
              </a:ext>
            </a:extLst>
          </p:cNvPr>
          <p:cNvSpPr>
            <a:spLocks noGrp="1"/>
          </p:cNvSpPr>
          <p:nvPr>
            <p:ph type="sldNum" sz="quarter" idx="11"/>
          </p:nvPr>
        </p:nvSpPr>
        <p:spPr>
          <a:xfrm>
            <a:off x="11490153" y="6465614"/>
            <a:ext cx="150682"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‹N°›</a:t>
            </a:fld>
            <a:endParaRPr lang="en-IN" dirty="0"/>
          </a:p>
        </p:txBody>
      </p:sp>
    </p:spTree>
    <p:extLst>
      <p:ext uri="{BB962C8B-B14F-4D97-AF65-F5344CB8AC3E}">
        <p14:creationId xmlns:p14="http://schemas.microsoft.com/office/powerpoint/2010/main" val="2867345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Layout">
  <p:cSld name="Title only Layout">
    <p:spTree>
      <p:nvGrpSpPr>
        <p:cNvPr id="1" name="Shape 67"/>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D76FDD8-628E-C3A0-E051-B9A98832773E}"/>
              </a:ext>
            </a:extLst>
          </p:cNvPr>
          <p:cNvGraphicFramePr>
            <a:graphicFrameLocks noChangeAspect="1"/>
          </p:cNvGraphicFramePr>
          <p:nvPr userDrawn="1">
            <p:custDataLst>
              <p:tags r:id="rId1"/>
            </p:custDataLst>
            <p:extLst>
              <p:ext uri="{D42A27DB-BD31-4B8C-83A1-F6EECF244321}">
                <p14:modId xmlns:p14="http://schemas.microsoft.com/office/powerpoint/2010/main" val="954770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8" name="Google Shape;68;p75"/>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69" name="Google Shape;69;p75"/>
          <p:cNvSpPr txBox="1">
            <a:spLocks noGrp="1"/>
          </p:cNvSpPr>
          <p:nvPr>
            <p:ph type="ftr" idx="11"/>
          </p:nvPr>
        </p:nvSpPr>
        <p:spPr>
          <a:xfrm>
            <a:off x="550862" y="645022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
        <p:nvSpPr>
          <p:cNvPr id="70" name="Google Shape;70;p7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Layout">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12A5D0A-48AF-9842-B1AC-D745108EB272}"/>
              </a:ext>
            </a:extLst>
          </p:cNvPr>
          <p:cNvGraphicFramePr>
            <a:graphicFrameLocks noChangeAspect="1"/>
          </p:cNvGraphicFramePr>
          <p:nvPr userDrawn="1">
            <p:custDataLst>
              <p:tags r:id="rId1"/>
            </p:custDataLst>
            <p:extLst>
              <p:ext uri="{D42A27DB-BD31-4B8C-83A1-F6EECF244321}">
                <p14:modId xmlns:p14="http://schemas.microsoft.com/office/powerpoint/2010/main" val="9647938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7772400" imgH="10058400" progId="TCLayout.ActiveDocument.1">
                  <p:embed/>
                </p:oleObj>
              </mc:Choice>
              <mc:Fallback>
                <p:oleObj name="Diapositive think-cell" r:id="rId4" imgW="7772400" imgH="10058400" progId="TCLayout.ActiveDocument.1">
                  <p:embed/>
                  <p:pic>
                    <p:nvPicPr>
                      <p:cNvPr id="12" name="Object 11" hidden="1">
                        <a:extLst>
                          <a:ext uri="{FF2B5EF4-FFF2-40B4-BE49-F238E27FC236}">
                            <a16:creationId xmlns:a16="http://schemas.microsoft.com/office/drawing/2014/main" id="{212A5D0A-48AF-9842-B1AC-D745108EB27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F148355-9A23-4C82-8F0E-F21594843CD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1" name="Rectangle 10">
            <a:extLst>
              <a:ext uri="{FF2B5EF4-FFF2-40B4-BE49-F238E27FC236}">
                <a16:creationId xmlns:a16="http://schemas.microsoft.com/office/drawing/2014/main" id="{A470352E-C508-1946-A92F-A16134DF1D26}"/>
              </a:ext>
            </a:extLst>
          </p:cNvPr>
          <p:cNvSpPr/>
          <p:nvPr userDrawn="1"/>
        </p:nvSpPr>
        <p:spPr>
          <a:xfrm>
            <a:off x="0" y="0"/>
            <a:ext cx="12192000" cy="6858000"/>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grpSp>
        <p:nvGrpSpPr>
          <p:cNvPr id="7" name="Group 6">
            <a:extLst>
              <a:ext uri="{FF2B5EF4-FFF2-40B4-BE49-F238E27FC236}">
                <a16:creationId xmlns:a16="http://schemas.microsoft.com/office/drawing/2014/main" id="{3878A702-A86E-4356-99F5-6CC007B3A84C}"/>
              </a:ext>
            </a:extLst>
          </p:cNvPr>
          <p:cNvGrpSpPr/>
          <p:nvPr userDrawn="1"/>
        </p:nvGrpSpPr>
        <p:grpSpPr>
          <a:xfrm>
            <a:off x="11998459" y="6162188"/>
            <a:ext cx="68500" cy="441924"/>
            <a:chOff x="11998459" y="6162188"/>
            <a:chExt cx="68500" cy="441924"/>
          </a:xfrm>
          <a:solidFill>
            <a:schemeClr val="bg1"/>
          </a:solidFill>
        </p:grpSpPr>
        <p:sp>
          <p:nvSpPr>
            <p:cNvPr id="8" name="Freeform: Shape 7">
              <a:extLst>
                <a:ext uri="{FF2B5EF4-FFF2-40B4-BE49-F238E27FC236}">
                  <a16:creationId xmlns:a16="http://schemas.microsoft.com/office/drawing/2014/main" id="{E75A2218-59DA-4B99-8DEE-5DF1044A636F}"/>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9" name="Freeform: Shape 8">
              <a:extLst>
                <a:ext uri="{FF2B5EF4-FFF2-40B4-BE49-F238E27FC236}">
                  <a16:creationId xmlns:a16="http://schemas.microsoft.com/office/drawing/2014/main" id="{7E8F166A-EB8B-4235-A114-5C9D062319D5}"/>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0" name="Freeform: Shape 9">
              <a:extLst>
                <a:ext uri="{FF2B5EF4-FFF2-40B4-BE49-F238E27FC236}">
                  <a16:creationId xmlns:a16="http://schemas.microsoft.com/office/drawing/2014/main" id="{E2FC6C6B-C81D-4FE7-9F3B-65F6B734168D}"/>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EB88EBE5-A780-49FB-9EAB-A8F48E23FAC5}"/>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8ADB921C-741F-494D-9C24-2E06B3F237E1}"/>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72CBAA18-CC04-464C-B2DA-F60F1DFE63B3}"/>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B7D25102-BF68-4480-830D-1A1BE174C734}"/>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2EE8638F-0CD8-4C03-9847-FAF25CBB620A}"/>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8A481A8A-8F5D-40BC-B59F-D4CEF2254BB7}"/>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350965BC-1532-45A0-8F0A-37DAEC7BBE6F}"/>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2C1AF2FC-06E9-481D-AAD4-A185594C60F4}"/>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DA1342B2-AEC9-4B66-9503-4CFC2ED0B897}"/>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F41AC723-9EBC-48CA-B1C7-D2D5419421B0}"/>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4" name="Copyright">
            <a:extLst>
              <a:ext uri="{FF2B5EF4-FFF2-40B4-BE49-F238E27FC236}">
                <a16:creationId xmlns:a16="http://schemas.microsoft.com/office/drawing/2014/main" id="{2B7A128F-26DE-473C-95DA-CCAF4D373141}"/>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2020. All rights reserved.</a:t>
            </a:r>
          </a:p>
        </p:txBody>
      </p:sp>
      <p:sp>
        <p:nvSpPr>
          <p:cNvPr id="23" name="Footer Placeholder 4">
            <a:extLst>
              <a:ext uri="{FF2B5EF4-FFF2-40B4-BE49-F238E27FC236}">
                <a16:creationId xmlns:a16="http://schemas.microsoft.com/office/drawing/2014/main" id="{3C13A330-69BE-41FF-B32E-FB999A737436}"/>
              </a:ext>
            </a:extLst>
          </p:cNvPr>
          <p:cNvSpPr>
            <a:spLocks noGrp="1"/>
          </p:cNvSpPr>
          <p:nvPr>
            <p:ph type="ftr" sz="quarter" idx="3"/>
          </p:nvPr>
        </p:nvSpPr>
        <p:spPr>
          <a:xfrm>
            <a:off x="550863" y="6445294"/>
            <a:ext cx="955390" cy="138499"/>
          </a:xfrm>
          <a:prstGeom prst="rect">
            <a:avLst/>
          </a:prstGeom>
          <a:noFill/>
        </p:spPr>
        <p:txBody>
          <a:bodyPr wrap="none" lIns="0" tIns="0" rIns="0" bIns="0" rtlCol="0" anchor="b">
            <a:spAutoFit/>
          </a:bodyPr>
          <a:lstStyle>
            <a:lvl1pPr>
              <a:defRPr lang="en-IN">
                <a:solidFill>
                  <a:schemeClr val="tx2">
                    <a:lumMod val="20000"/>
                    <a:lumOff val="80000"/>
                  </a:schemeClr>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25" name="Slide Number Placeholder 5">
            <a:extLst>
              <a:ext uri="{FF2B5EF4-FFF2-40B4-BE49-F238E27FC236}">
                <a16:creationId xmlns:a16="http://schemas.microsoft.com/office/drawing/2014/main" id="{21F99190-1A65-41A8-BBA7-98BD441A8C0E}"/>
              </a:ext>
            </a:extLst>
          </p:cNvPr>
          <p:cNvSpPr>
            <a:spLocks noGrp="1"/>
          </p:cNvSpPr>
          <p:nvPr>
            <p:ph type="sldNum" sz="quarter" idx="11"/>
          </p:nvPr>
        </p:nvSpPr>
        <p:spPr>
          <a:xfrm>
            <a:off x="11490153" y="6465614"/>
            <a:ext cx="150682"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‹N°›</a:t>
            </a:fld>
            <a:endParaRPr lang="en-IN" dirty="0"/>
          </a:p>
        </p:txBody>
      </p:sp>
    </p:spTree>
    <p:extLst>
      <p:ext uri="{BB962C8B-B14F-4D97-AF65-F5344CB8AC3E}">
        <p14:creationId xmlns:p14="http://schemas.microsoft.com/office/powerpoint/2010/main" val="34675074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20036238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7772400" imgH="10058400" progId="TCLayout.ActiveDocument.1">
                  <p:embed/>
                </p:oleObj>
              </mc:Choice>
              <mc:Fallback>
                <p:oleObj name="Diapositive think-cell"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7E2B9A3-0AB0-4FA9-BE30-99B8A88EB12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8134763" y="-1"/>
            <a:ext cx="4059776" cy="6858001"/>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66142" y="562841"/>
            <a:ext cx="7261122" cy="418576"/>
          </a:xfrm>
        </p:spPr>
        <p:txBody>
          <a:bodyPr vert="horz" wrap="square" lIns="0" tIns="0" rIns="0" bIns="0" rtlCol="0" anchor="t">
            <a:spAutoFit/>
          </a:bodyPr>
          <a:lstStyle>
            <a:lvl1pPr>
              <a:defRPr lang="en-US" dirty="0"/>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a:xfrm>
            <a:off x="11490453" y="6445294"/>
            <a:ext cx="150683"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‹N°›</a:t>
            </a:fld>
            <a:endParaRPr lang="en-IN" dirty="0"/>
          </a:p>
        </p:txBody>
      </p:sp>
      <p:cxnSp>
        <p:nvCxnSpPr>
          <p:cNvPr id="7" name="Straight Connector 6">
            <a:extLst>
              <a:ext uri="{FF2B5EF4-FFF2-40B4-BE49-F238E27FC236}">
                <a16:creationId xmlns:a16="http://schemas.microsoft.com/office/drawing/2014/main" id="{747BD8F9-1D4E-4291-8770-E69192472F2F}"/>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19AD426-D097-4B58-AA0C-5D7F9F888F48}"/>
              </a:ext>
            </a:extLst>
          </p:cNvPr>
          <p:cNvGrpSpPr/>
          <p:nvPr userDrawn="1"/>
        </p:nvGrpSpPr>
        <p:grpSpPr>
          <a:xfrm>
            <a:off x="11998459" y="6162188"/>
            <a:ext cx="68500" cy="441924"/>
            <a:chOff x="11998459" y="6162188"/>
            <a:chExt cx="68500" cy="441924"/>
          </a:xfrm>
          <a:solidFill>
            <a:schemeClr val="bg1"/>
          </a:solidFill>
        </p:grpSpPr>
        <p:sp>
          <p:nvSpPr>
            <p:cNvPr id="10" name="Freeform: Shape 9">
              <a:extLst>
                <a:ext uri="{FF2B5EF4-FFF2-40B4-BE49-F238E27FC236}">
                  <a16:creationId xmlns:a16="http://schemas.microsoft.com/office/drawing/2014/main" id="{90898366-B817-43FB-AFAE-6B0F4D8DBE50}"/>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Freeform: Shape 10">
              <a:extLst>
                <a:ext uri="{FF2B5EF4-FFF2-40B4-BE49-F238E27FC236}">
                  <a16:creationId xmlns:a16="http://schemas.microsoft.com/office/drawing/2014/main" id="{C17DAB8C-8046-45A5-9FE4-564DE8FE4EE2}"/>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2" name="Freeform: Shape 11">
              <a:extLst>
                <a:ext uri="{FF2B5EF4-FFF2-40B4-BE49-F238E27FC236}">
                  <a16:creationId xmlns:a16="http://schemas.microsoft.com/office/drawing/2014/main" id="{F1156B93-1AC0-4DBA-B396-FC69064FFEF4}"/>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A1E59D13-5E41-48F0-B4AD-7159EBBE3A9B}"/>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B55096B5-2F5A-4EE7-9D5D-017B4E21FBAC}"/>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FDB19AA4-F79C-4F57-8079-2753D73438F9}"/>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9614D237-BF63-4029-98DA-D71D891F28BD}"/>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9B16BE89-A7E5-45F9-971D-D0BD8B330A7A}"/>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005136AA-2C5A-47B0-9E10-05F2E530C402}"/>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9547C5FE-7A4A-4EDD-B629-A30100071A11}"/>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2BD0E1BA-DF6A-404C-9E16-E00370C5726B}"/>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0B07B6BF-075A-4C4F-BA25-883DFCB72291}"/>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59E62E96-212A-4625-95BF-B76CFC534CF1}"/>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3" name="Copyright">
            <a:extLst>
              <a:ext uri="{FF2B5EF4-FFF2-40B4-BE49-F238E27FC236}">
                <a16:creationId xmlns:a16="http://schemas.microsoft.com/office/drawing/2014/main" id="{9D736DFD-D753-4935-B0F1-C258D786A795}"/>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2020. All rights reserved.</a:t>
            </a:r>
          </a:p>
        </p:txBody>
      </p:sp>
      <p:sp>
        <p:nvSpPr>
          <p:cNvPr id="24" name="Footer Placeholder 2">
            <a:extLst>
              <a:ext uri="{FF2B5EF4-FFF2-40B4-BE49-F238E27FC236}">
                <a16:creationId xmlns:a16="http://schemas.microsoft.com/office/drawing/2014/main" id="{102EDCD8-AA6A-4696-8E69-48019CAD0AD1}"/>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Tree>
    <p:extLst>
      <p:ext uri="{BB962C8B-B14F-4D97-AF65-F5344CB8AC3E}">
        <p14:creationId xmlns:p14="http://schemas.microsoft.com/office/powerpoint/2010/main" val="12879481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35747945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7772400" imgH="10058400" progId="TCLayout.ActiveDocument.1">
                  <p:embed/>
                </p:oleObj>
              </mc:Choice>
              <mc:Fallback>
                <p:oleObj name="Diapositive think-cell"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1DC2C367-8056-426B-81B2-4B2C7238E50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6096000" y="-1"/>
            <a:ext cx="6098539" cy="6858001"/>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66142" y="562841"/>
            <a:ext cx="5205071" cy="837152"/>
          </a:xfrm>
        </p:spPr>
        <p:txBody>
          <a:bodyPr vert="horz" wrap="square" lIns="0" tIns="0" rIns="0" bIns="0" rtlCol="0" anchor="t">
            <a:spAutoFit/>
          </a:bodyPr>
          <a:lstStyle>
            <a:lvl1pPr>
              <a:defRPr lang="en-US" dirty="0"/>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a:xfrm>
            <a:off x="11490453" y="6445294"/>
            <a:ext cx="150683"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‹N°›</a:t>
            </a:fld>
            <a:endParaRPr lang="en-IN" dirty="0"/>
          </a:p>
        </p:txBody>
      </p:sp>
      <p:cxnSp>
        <p:nvCxnSpPr>
          <p:cNvPr id="9" name="Straight Connector 8">
            <a:extLst>
              <a:ext uri="{FF2B5EF4-FFF2-40B4-BE49-F238E27FC236}">
                <a16:creationId xmlns:a16="http://schemas.microsoft.com/office/drawing/2014/main" id="{C8C5468B-3210-455B-960F-ACC92937B434}"/>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D85A519-4566-4E0C-A58C-80A700C7504C}"/>
              </a:ext>
            </a:extLst>
          </p:cNvPr>
          <p:cNvGrpSpPr/>
          <p:nvPr userDrawn="1"/>
        </p:nvGrpSpPr>
        <p:grpSpPr>
          <a:xfrm>
            <a:off x="11998459" y="6162188"/>
            <a:ext cx="68500" cy="441924"/>
            <a:chOff x="11998459" y="6162188"/>
            <a:chExt cx="68500" cy="441924"/>
          </a:xfrm>
          <a:solidFill>
            <a:schemeClr val="bg1"/>
          </a:solidFill>
        </p:grpSpPr>
        <p:sp>
          <p:nvSpPr>
            <p:cNvPr id="11" name="Freeform: Shape 10">
              <a:extLst>
                <a:ext uri="{FF2B5EF4-FFF2-40B4-BE49-F238E27FC236}">
                  <a16:creationId xmlns:a16="http://schemas.microsoft.com/office/drawing/2014/main" id="{7CAE1C60-A871-443D-A7F9-B6E2D559E441}"/>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2" name="Freeform: Shape 11">
              <a:extLst>
                <a:ext uri="{FF2B5EF4-FFF2-40B4-BE49-F238E27FC236}">
                  <a16:creationId xmlns:a16="http://schemas.microsoft.com/office/drawing/2014/main" id="{D1655526-EBA0-434F-9F17-F2F25EB67C64}"/>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B7304F15-51D1-4B7A-AD7A-819CBC4AE4DD}"/>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6338FE57-1805-4A9C-BF1D-DAD6347D2D9A}"/>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6B569ED1-C596-40B1-BE9A-9017E2A34317}"/>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4009E87D-15F6-461B-8613-4D45DEC91DF8}"/>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EF1E131A-2CBD-498E-BF77-35CB73179FB4}"/>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70206C6A-0755-4A5A-A68A-80DA88954D0D}"/>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E77717B5-6538-40B8-80D9-DF6AF219884E}"/>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A6F4C72B-A338-43A5-B504-D7C59DF51F82}"/>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12BF5563-93F1-481A-91B4-C075059E368E}"/>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7FC16EFC-46A9-416F-86D6-804893E20E51}"/>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3" name="Freeform: Shape 22">
              <a:extLst>
                <a:ext uri="{FF2B5EF4-FFF2-40B4-BE49-F238E27FC236}">
                  <a16:creationId xmlns:a16="http://schemas.microsoft.com/office/drawing/2014/main" id="{CB960D13-8779-48EB-ACDD-6F71D394676F}"/>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4" name="Copyright">
            <a:extLst>
              <a:ext uri="{FF2B5EF4-FFF2-40B4-BE49-F238E27FC236}">
                <a16:creationId xmlns:a16="http://schemas.microsoft.com/office/drawing/2014/main" id="{91DDE10F-E464-493A-BB89-4DF8A40FD210}"/>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2020. All rights reserved.</a:t>
            </a:r>
          </a:p>
        </p:txBody>
      </p:sp>
      <p:sp>
        <p:nvSpPr>
          <p:cNvPr id="25" name="Footer Placeholder 2">
            <a:extLst>
              <a:ext uri="{FF2B5EF4-FFF2-40B4-BE49-F238E27FC236}">
                <a16:creationId xmlns:a16="http://schemas.microsoft.com/office/drawing/2014/main" id="{8D5C90CD-E3CF-46F9-BF9E-F748CFCE162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Tree>
    <p:extLst>
      <p:ext uri="{BB962C8B-B14F-4D97-AF65-F5344CB8AC3E}">
        <p14:creationId xmlns:p14="http://schemas.microsoft.com/office/powerpoint/2010/main" val="1301983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Plain White">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38369F-F8B4-42F9-9E33-ED43D3902465}"/>
              </a:ext>
            </a:extLst>
          </p:cNvPr>
          <p:cNvGraphicFramePr>
            <a:graphicFrameLocks noChangeAspect="1"/>
          </p:cNvGraphicFramePr>
          <p:nvPr userDrawn="1">
            <p:custDataLst>
              <p:tags r:id="rId1"/>
            </p:custDataLst>
            <p:extLst>
              <p:ext uri="{D42A27DB-BD31-4B8C-83A1-F6EECF244321}">
                <p14:modId xmlns:p14="http://schemas.microsoft.com/office/powerpoint/2010/main" val="2185605534"/>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Diapositive think-cell" r:id="rId4" imgW="473" imgH="476" progId="TCLayout.ActiveDocument.1">
                  <p:embed/>
                </p:oleObj>
              </mc:Choice>
              <mc:Fallback>
                <p:oleObj name="Diapositive think-cell" r:id="rId4" imgW="473" imgH="476" progId="TCLayout.ActiveDocument.1">
                  <p:embed/>
                  <p:pic>
                    <p:nvPicPr>
                      <p:cNvPr id="4" name="Object 3" hidden="1">
                        <a:extLst>
                          <a:ext uri="{FF2B5EF4-FFF2-40B4-BE49-F238E27FC236}">
                            <a16:creationId xmlns:a16="http://schemas.microsoft.com/office/drawing/2014/main" id="{8F38369F-F8B4-42F9-9E33-ED43D3902465}"/>
                          </a:ext>
                        </a:extLst>
                      </p:cNvPr>
                      <p:cNvPicPr/>
                      <p:nvPr/>
                    </p:nvPicPr>
                    <p:blipFill>
                      <a:blip r:embed="rId5"/>
                      <a:stretch>
                        <a:fillRect/>
                      </a:stretch>
                    </p:blipFill>
                    <p:spPr>
                      <a:xfrm>
                        <a:off x="2118" y="1588"/>
                        <a:ext cx="2117"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06F88BD-D39D-4B55-A16B-68F5F7E3D6C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50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pic>
        <p:nvPicPr>
          <p:cNvPr id="8" name="Picture 7">
            <a:extLst>
              <a:ext uri="{FF2B5EF4-FFF2-40B4-BE49-F238E27FC236}">
                <a16:creationId xmlns:a16="http://schemas.microsoft.com/office/drawing/2014/main" id="{F99A2C76-32EA-4992-A965-D9260A5D160B}"/>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82E60DA-1F02-9A45-8CE9-6CC78A3380F0}"/>
              </a:ext>
            </a:extLst>
          </p:cNvPr>
          <p:cNvSpPr/>
          <p:nvPr userDrawn="1"/>
        </p:nvSpPr>
        <p:spPr>
          <a:xfrm>
            <a:off x="0" y="0"/>
            <a:ext cx="2682587"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10" name="Rectangle 9">
            <a:extLst>
              <a:ext uri="{FF2B5EF4-FFF2-40B4-BE49-F238E27FC236}">
                <a16:creationId xmlns:a16="http://schemas.microsoft.com/office/drawing/2014/main" id="{1D93BD1C-9237-8249-950A-62A7C86034D0}"/>
              </a:ext>
            </a:extLst>
          </p:cNvPr>
          <p:cNvSpPr/>
          <p:nvPr userDrawn="1"/>
        </p:nvSpPr>
        <p:spPr>
          <a:xfrm>
            <a:off x="0" y="3700463"/>
            <a:ext cx="9412014" cy="2414587"/>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alpha val="9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5" name="Slide Number Placeholder 5">
            <a:extLst>
              <a:ext uri="{FF2B5EF4-FFF2-40B4-BE49-F238E27FC236}">
                <a16:creationId xmlns:a16="http://schemas.microsoft.com/office/drawing/2014/main" id="{62FC8D14-70D2-7549-AB21-7BE68BD7C174}"/>
              </a:ext>
            </a:extLst>
          </p:cNvPr>
          <p:cNvSpPr>
            <a:spLocks noGrp="1"/>
          </p:cNvSpPr>
          <p:nvPr>
            <p:ph type="sldNum" sz="quarter" idx="4"/>
          </p:nvPr>
        </p:nvSpPr>
        <p:spPr>
          <a:xfrm>
            <a:off x="11501674" y="6445294"/>
            <a:ext cx="139462" cy="138499"/>
          </a:xfrm>
          <a:prstGeom prst="rect">
            <a:avLst/>
          </a:prstGeom>
          <a:noFill/>
        </p:spPr>
        <p:txBody>
          <a:bodyPr wrap="none" lIns="0" tIns="0" rIns="0" bIns="0" rtlCol="0" anchor="b">
            <a:spAutoFit/>
          </a:bodyPr>
          <a:lstStyle>
            <a:lvl1pPr algn="r">
              <a:lnSpc>
                <a:spcPct val="100000"/>
              </a:lnSpc>
              <a:defRPr kumimoji="0" lang="en-US" sz="900" b="0" i="0" u="none" strike="noStrike" cap="none" spc="0" normalizeH="0" baseline="0" smtClean="0">
                <a:ln>
                  <a:noFill/>
                </a:ln>
                <a:solidFill>
                  <a:schemeClr val="bg1">
                    <a:lumMod val="50000"/>
                  </a:schemeClr>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fld id="{8F8D7F04-0843-CE4E-9080-A55527BC6FD9}" type="slidenum">
              <a:rPr lang="en-IN" smtClean="0"/>
              <a:pPr/>
              <a:t>‹N°›</a:t>
            </a:fld>
            <a:endParaRPr lang="en-IN" dirty="0"/>
          </a:p>
        </p:txBody>
      </p:sp>
      <p:sp>
        <p:nvSpPr>
          <p:cNvPr id="6" name="Copyright">
            <a:extLst>
              <a:ext uri="{FF2B5EF4-FFF2-40B4-BE49-F238E27FC236}">
                <a16:creationId xmlns:a16="http://schemas.microsoft.com/office/drawing/2014/main" id="{25ED1541-2768-484A-B508-132270F4720A}"/>
              </a:ext>
            </a:extLst>
          </p:cNvPr>
          <p:cNvSpPr txBox="1"/>
          <p:nvPr userDrawn="1"/>
        </p:nvSpPr>
        <p:spPr>
          <a:xfrm rot="16200000">
            <a:off x="11165824" y="5680115"/>
            <a:ext cx="1776127" cy="96950"/>
          </a:xfrm>
          <a:prstGeom prst="rect">
            <a:avLst/>
          </a:prstGeom>
          <a:noFill/>
        </p:spPr>
        <p:txBody>
          <a:bodyPr wrap="none" lIns="0" tIns="0" rIns="0" bIns="0" rtlCol="0" anchor="t">
            <a:spAutoFit/>
          </a:bodyPr>
          <a:lstStyle/>
          <a:p>
            <a:pPr>
              <a:lnSpc>
                <a:spcPct val="90000"/>
              </a:lnSpc>
              <a:spcAft>
                <a:spcPts val="600"/>
              </a:spcAft>
            </a:pPr>
            <a:r>
              <a:rPr lang="en-US" sz="700" b="0" i="0" dirty="0">
                <a:solidFill>
                  <a:schemeClr val="bg1">
                    <a:lumMod val="50000"/>
                  </a:schemeClr>
                </a:solidFill>
                <a:latin typeface="Calibri" panose="020F0502020204030204" pitchFamily="34" charset="0"/>
                <a:cs typeface="Calibri" panose="020F0502020204030204" pitchFamily="34" charset="0"/>
                <a:sym typeface="Calibri" panose="020F0502020204030204" pitchFamily="34" charset="0"/>
              </a:rPr>
              <a:t>Infomineo Copyright © 2020. All rights reserved.</a:t>
            </a:r>
          </a:p>
        </p:txBody>
      </p:sp>
      <p:sp>
        <p:nvSpPr>
          <p:cNvPr id="7" name="Slide Number Placeholder 5">
            <a:extLst>
              <a:ext uri="{FF2B5EF4-FFF2-40B4-BE49-F238E27FC236}">
                <a16:creationId xmlns:a16="http://schemas.microsoft.com/office/drawing/2014/main" id="{B320E1C7-337A-BF4B-A826-DFB0B274D592}"/>
              </a:ext>
            </a:extLst>
          </p:cNvPr>
          <p:cNvSpPr txBox="1">
            <a:spLocks/>
          </p:cNvSpPr>
          <p:nvPr userDrawn="1"/>
        </p:nvSpPr>
        <p:spPr>
          <a:xfrm>
            <a:off x="11501674" y="6445294"/>
            <a:ext cx="139462" cy="138499"/>
          </a:xfrm>
          <a:prstGeom prst="rect">
            <a:avLst/>
          </a:prstGeom>
          <a:noFill/>
        </p:spPr>
        <p:txBody>
          <a:bodyPr wrap="none" lIns="0" tIns="0" rIns="0" bIns="0" rtlCol="0" anchor="b">
            <a:spAutoFit/>
          </a:bodyPr>
          <a:lstStyle>
            <a:defPPr>
              <a:defRPr lang="en-US"/>
            </a:defPPr>
            <a:lvl1pPr marL="0" algn="r" defTabSz="914400" rtl="0" eaLnBrk="1" latinLnBrk="0" hangingPunct="1">
              <a:lnSpc>
                <a:spcPct val="100000"/>
              </a:lnSpc>
              <a:defRPr kumimoji="0" lang="en-US" sz="900" b="0" i="0" u="none" strike="noStrike" kern="1200" cap="none" spc="0" normalizeH="0" baseline="0" smtClean="0">
                <a:ln>
                  <a:noFill/>
                </a:ln>
                <a:solidFill>
                  <a:schemeClr val="bg1">
                    <a:lumMod val="50000"/>
                  </a:schemeClr>
                </a:solidFill>
                <a:effectLst/>
                <a:uLnTx/>
                <a:uFillTx/>
                <a:latin typeface="Gill Sans Nova Light" panose="020B03020201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8D7F04-0843-CE4E-9080-A55527BC6FD9}" type="slidenum">
              <a:rPr lang="en-IN" smtClean="0">
                <a:latin typeface="Calibri" panose="020F0502020204030204" pitchFamily="34" charset="0"/>
                <a:cs typeface="Calibri" panose="020F0502020204030204" pitchFamily="34" charset="0"/>
                <a:sym typeface="Calibri" panose="020F0502020204030204" pitchFamily="34" charset="0"/>
              </a:rPr>
              <a:pPr/>
              <a:t>‹N°›</a:t>
            </a:fld>
            <a:endParaRPr lang="en-IN" dirty="0">
              <a:latin typeface="Calibri" panose="020F0502020204030204" pitchFamily="34" charset="0"/>
              <a:cs typeface="Calibri" panose="020F0502020204030204" pitchFamily="34" charset="0"/>
              <a:sym typeface="Calibri" panose="020F0502020204030204" pitchFamily="34" charset="0"/>
            </a:endParaRPr>
          </a:p>
        </p:txBody>
      </p:sp>
      <p:sp>
        <p:nvSpPr>
          <p:cNvPr id="9" name="Title 1">
            <a:extLst>
              <a:ext uri="{FF2B5EF4-FFF2-40B4-BE49-F238E27FC236}">
                <a16:creationId xmlns:a16="http://schemas.microsoft.com/office/drawing/2014/main" id="{3410CA7A-4558-C443-9C75-2C8E863B7787}"/>
              </a:ext>
            </a:extLst>
          </p:cNvPr>
          <p:cNvSpPr>
            <a:spLocks noGrp="1"/>
          </p:cNvSpPr>
          <p:nvPr>
            <p:ph type="title"/>
          </p:nvPr>
        </p:nvSpPr>
        <p:spPr>
          <a:xfrm>
            <a:off x="737591" y="4566253"/>
            <a:ext cx="8494899" cy="654025"/>
          </a:xfrm>
        </p:spPr>
        <p:txBody>
          <a:bodyPr vert="horz" wrap="square" lIns="0" tIns="0" rIns="0" bIns="0" rtlCol="0" anchor="ctr">
            <a:spAutoFit/>
          </a:bodyPr>
          <a:lstStyle>
            <a:lvl1pPr>
              <a:defRPr lang="en-US" sz="5000" dirty="0">
                <a:solidFill>
                  <a:schemeClr val="bg1"/>
                </a:solidFill>
              </a:defRPr>
            </a:lvl1pPr>
          </a:lstStyle>
          <a:p>
            <a:pPr lvl="0">
              <a:lnSpc>
                <a:spcPct val="85000"/>
              </a:lnSpc>
            </a:pPr>
            <a:r>
              <a:rPr lang="en-GB" dirty="0"/>
              <a:t>Click to edit Master title style</a:t>
            </a:r>
            <a:endParaRPr lang="en-US" dirty="0"/>
          </a:p>
        </p:txBody>
      </p:sp>
    </p:spTree>
    <p:extLst>
      <p:ext uri="{BB962C8B-B14F-4D97-AF65-F5344CB8AC3E}">
        <p14:creationId xmlns:p14="http://schemas.microsoft.com/office/powerpoint/2010/main" val="1212781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ast Pag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12A5D0A-48AF-9842-B1AC-D745108EB272}"/>
              </a:ext>
            </a:extLst>
          </p:cNvPr>
          <p:cNvGraphicFramePr>
            <a:graphicFrameLocks noChangeAspect="1"/>
          </p:cNvGraphicFramePr>
          <p:nvPr userDrawn="1">
            <p:custDataLst>
              <p:tags r:id="rId1"/>
            </p:custDataLst>
            <p:extLst>
              <p:ext uri="{D42A27DB-BD31-4B8C-83A1-F6EECF244321}">
                <p14:modId xmlns:p14="http://schemas.microsoft.com/office/powerpoint/2010/main" val="3161464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3" imgW="7772400" imgH="10058400" progId="TCLayout.ActiveDocument.1">
                  <p:embed/>
                </p:oleObj>
              </mc:Choice>
              <mc:Fallback>
                <p:oleObj name="Diapositive think-cell" r:id="rId3" imgW="7772400" imgH="10058400" progId="TCLayout.ActiveDocument.1">
                  <p:embed/>
                  <p:pic>
                    <p:nvPicPr>
                      <p:cNvPr id="12" name="Object 11" hidden="1">
                        <a:extLst>
                          <a:ext uri="{FF2B5EF4-FFF2-40B4-BE49-F238E27FC236}">
                            <a16:creationId xmlns:a16="http://schemas.microsoft.com/office/drawing/2014/main" id="{212A5D0A-48AF-9842-B1AC-D745108EB272}"/>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A470352E-C508-1946-A92F-A16134DF1D26}"/>
              </a:ext>
            </a:extLst>
          </p:cNvPr>
          <p:cNvSpPr/>
          <p:nvPr userDrawn="1"/>
        </p:nvSpPr>
        <p:spPr>
          <a:xfrm>
            <a:off x="0" y="0"/>
            <a:ext cx="12192000" cy="6858000"/>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6" name="TextBox 5">
            <a:extLst>
              <a:ext uri="{FF2B5EF4-FFF2-40B4-BE49-F238E27FC236}">
                <a16:creationId xmlns:a16="http://schemas.microsoft.com/office/drawing/2014/main" id="{8106A152-DC8B-0C47-8CFD-D99759D28F81}"/>
              </a:ext>
            </a:extLst>
          </p:cNvPr>
          <p:cNvSpPr txBox="1"/>
          <p:nvPr userDrawn="1"/>
        </p:nvSpPr>
        <p:spPr>
          <a:xfrm>
            <a:off x="550863" y="5965461"/>
            <a:ext cx="3028906" cy="369332"/>
          </a:xfrm>
          <a:prstGeom prst="rect">
            <a:avLst/>
          </a:prstGeom>
          <a:noFill/>
        </p:spPr>
        <p:txBody>
          <a:bodyPr wrap="none" lIns="0" tIns="0" rIns="0" bIns="0" rtlCol="0">
            <a:spAutoFit/>
          </a:bodyPr>
          <a:lstStyle/>
          <a:p>
            <a:pPr algn="l"/>
            <a:r>
              <a:rPr lang="en-GB" sz="1200" b="1" i="0" u="sng" dirty="0">
                <a:solidFill>
                  <a:schemeClr val="accent3">
                    <a:lumMod val="60000"/>
                    <a:lumOff val="40000"/>
                  </a:schemeClr>
                </a:solidFill>
                <a:latin typeface="Calibri" panose="020F0502020204030204" pitchFamily="34" charset="0"/>
                <a:ea typeface="Roboto Light" panose="02000000000000000000" pitchFamily="2" charset="0"/>
                <a:cs typeface="Calibri" panose="020F0502020204030204" pitchFamily="34" charset="0"/>
                <a:sym typeface="Calibri" panose="020F0502020204030204" pitchFamily="34" charset="0"/>
                <a:hlinkClick r:id="rId5">
                  <a:extLst>
                    <a:ext uri="{A12FA001-AC4F-418D-AE19-62706E023703}">
                      <ahyp:hlinkClr xmlns:ahyp="http://schemas.microsoft.com/office/drawing/2018/hyperlinkcolor" val="tx"/>
                    </a:ext>
                  </a:extLst>
                </a:hlinkClick>
              </a:rPr>
              <a:t>www.infomineo.com</a:t>
            </a:r>
            <a:endParaRPr lang="en-GB" sz="1200" b="1" i="0" u="sng" dirty="0">
              <a:solidFill>
                <a:schemeClr val="accent3">
                  <a:lumMod val="60000"/>
                  <a:lumOff val="40000"/>
                </a:schemeClr>
              </a:solidFill>
              <a:latin typeface="Calibri" panose="020F0502020204030204" pitchFamily="34" charset="0"/>
              <a:ea typeface="Roboto Light" panose="02000000000000000000" pitchFamily="2" charset="0"/>
              <a:cs typeface="Calibri" panose="020F0502020204030204" pitchFamily="34" charset="0"/>
              <a:sym typeface="Calibri" panose="020F0502020204030204" pitchFamily="34" charset="0"/>
            </a:endParaRPr>
          </a:p>
          <a:p>
            <a:pPr algn="l"/>
            <a:r>
              <a:rPr lang="en-GB" sz="1200" b="0" i="0" dirty="0" err="1">
                <a:solidFill>
                  <a:schemeClr val="bg1"/>
                </a:solidFill>
                <a:latin typeface="Calibri" panose="020F0502020204030204" pitchFamily="34" charset="0"/>
                <a:ea typeface="Roboto Light" panose="02000000000000000000" pitchFamily="2" charset="0"/>
                <a:cs typeface="Calibri" panose="020F0502020204030204" pitchFamily="34" charset="0"/>
                <a:sym typeface="Calibri" panose="020F0502020204030204" pitchFamily="34" charset="0"/>
              </a:rPr>
              <a:t>Infomineo</a:t>
            </a:r>
            <a:r>
              <a:rPr lang="en-GB" sz="1200" b="0" i="0" dirty="0">
                <a:solidFill>
                  <a:schemeClr val="bg1"/>
                </a:solidFill>
                <a:latin typeface="Calibri" panose="020F0502020204030204" pitchFamily="34" charset="0"/>
                <a:ea typeface="Roboto Light" panose="02000000000000000000" pitchFamily="2" charset="0"/>
                <a:cs typeface="Calibri" panose="020F0502020204030204" pitchFamily="34" charset="0"/>
                <a:sym typeface="Calibri" panose="020F0502020204030204" pitchFamily="34" charset="0"/>
              </a:rPr>
              <a:t> Copyright © 2020. All rights reserved.</a:t>
            </a:r>
          </a:p>
        </p:txBody>
      </p:sp>
      <p:pic>
        <p:nvPicPr>
          <p:cNvPr id="13" name="Graphic 12">
            <a:extLst>
              <a:ext uri="{FF2B5EF4-FFF2-40B4-BE49-F238E27FC236}">
                <a16:creationId xmlns:a16="http://schemas.microsoft.com/office/drawing/2014/main" id="{C7CFAB11-6F0A-43F9-8297-D133DEE8097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56669" y="3006053"/>
            <a:ext cx="3678662" cy="845895"/>
          </a:xfrm>
          <a:prstGeom prst="rect">
            <a:avLst/>
          </a:prstGeom>
        </p:spPr>
      </p:pic>
      <p:pic>
        <p:nvPicPr>
          <p:cNvPr id="30" name="Picture 29">
            <a:hlinkClick r:id="rId8"/>
            <a:extLst>
              <a:ext uri="{FF2B5EF4-FFF2-40B4-BE49-F238E27FC236}">
                <a16:creationId xmlns:a16="http://schemas.microsoft.com/office/drawing/2014/main" id="{3ED467EF-C028-4376-B7C8-A8830D77CF76}"/>
              </a:ext>
            </a:extLst>
          </p:cNvPr>
          <p:cNvPicPr>
            <a:picLocks noChangeAspect="1"/>
          </p:cNvPicPr>
          <p:nvPr userDrawn="1"/>
        </p:nvPicPr>
        <p:blipFill>
          <a:blip r:embed="rId9"/>
          <a:stretch>
            <a:fillRect/>
          </a:stretch>
        </p:blipFill>
        <p:spPr>
          <a:xfrm>
            <a:off x="11323329" y="5965461"/>
            <a:ext cx="370332" cy="370332"/>
          </a:xfrm>
          <a:prstGeom prst="rect">
            <a:avLst/>
          </a:prstGeom>
        </p:spPr>
      </p:pic>
      <p:pic>
        <p:nvPicPr>
          <p:cNvPr id="32" name="Picture 31">
            <a:hlinkClick r:id="rId10"/>
            <a:extLst>
              <a:ext uri="{FF2B5EF4-FFF2-40B4-BE49-F238E27FC236}">
                <a16:creationId xmlns:a16="http://schemas.microsoft.com/office/drawing/2014/main" id="{3BF2889F-2FC0-49EE-9DAD-8868FC3BE522}"/>
              </a:ext>
            </a:extLst>
          </p:cNvPr>
          <p:cNvPicPr>
            <a:picLocks noChangeAspect="1"/>
          </p:cNvPicPr>
          <p:nvPr userDrawn="1"/>
        </p:nvPicPr>
        <p:blipFill>
          <a:blip r:embed="rId11"/>
          <a:stretch>
            <a:fillRect/>
          </a:stretch>
        </p:blipFill>
        <p:spPr>
          <a:xfrm>
            <a:off x="10825964" y="5965461"/>
            <a:ext cx="368808" cy="370332"/>
          </a:xfrm>
          <a:prstGeom prst="rect">
            <a:avLst/>
          </a:prstGeom>
        </p:spPr>
      </p:pic>
      <p:pic>
        <p:nvPicPr>
          <p:cNvPr id="34" name="Picture 33">
            <a:hlinkClick r:id="rId12"/>
            <a:extLst>
              <a:ext uri="{FF2B5EF4-FFF2-40B4-BE49-F238E27FC236}">
                <a16:creationId xmlns:a16="http://schemas.microsoft.com/office/drawing/2014/main" id="{96507CF0-D683-43B8-9352-634205E2EC2C}"/>
              </a:ext>
            </a:extLst>
          </p:cNvPr>
          <p:cNvPicPr>
            <a:picLocks noChangeAspect="1"/>
          </p:cNvPicPr>
          <p:nvPr userDrawn="1"/>
        </p:nvPicPr>
        <p:blipFill>
          <a:blip r:embed="rId13"/>
          <a:stretch>
            <a:fillRect/>
          </a:stretch>
        </p:blipFill>
        <p:spPr>
          <a:xfrm>
            <a:off x="10328599" y="5965461"/>
            <a:ext cx="368808" cy="370332"/>
          </a:xfrm>
          <a:prstGeom prst="rect">
            <a:avLst/>
          </a:prstGeom>
        </p:spPr>
      </p:pic>
    </p:spTree>
    <p:extLst>
      <p:ext uri="{BB962C8B-B14F-4D97-AF65-F5344CB8AC3E}">
        <p14:creationId xmlns:p14="http://schemas.microsoft.com/office/powerpoint/2010/main" val="10214716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uides">
    <p:spTree>
      <p:nvGrpSpPr>
        <p:cNvPr id="1" name=""/>
        <p:cNvGrpSpPr/>
        <p:nvPr/>
      </p:nvGrpSpPr>
      <p:grpSpPr>
        <a:xfrm>
          <a:off x="0" y="0"/>
          <a:ext cx="0" cy="0"/>
          <a:chOff x="0" y="0"/>
          <a:chExt cx="0" cy="0"/>
        </a:xfrm>
      </p:grpSpPr>
      <p:graphicFrame>
        <p:nvGraphicFramePr>
          <p:cNvPr id="49" name="Object 48" hidden="1">
            <a:extLst>
              <a:ext uri="{FF2B5EF4-FFF2-40B4-BE49-F238E27FC236}">
                <a16:creationId xmlns:a16="http://schemas.microsoft.com/office/drawing/2014/main" id="{C7E8C095-69F2-4BC8-964E-A1BFE9309E4B}"/>
              </a:ext>
            </a:extLst>
          </p:cNvPr>
          <p:cNvGraphicFramePr>
            <a:graphicFrameLocks noChangeAspect="1"/>
          </p:cNvGraphicFramePr>
          <p:nvPr userDrawn="1">
            <p:custDataLst>
              <p:tags r:id="rId1"/>
            </p:custDataLst>
            <p:extLst>
              <p:ext uri="{D42A27DB-BD31-4B8C-83A1-F6EECF244321}">
                <p14:modId xmlns:p14="http://schemas.microsoft.com/office/powerpoint/2010/main" val="8701549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49" name="Object 48" hidden="1">
                        <a:extLst>
                          <a:ext uri="{FF2B5EF4-FFF2-40B4-BE49-F238E27FC236}">
                            <a16:creationId xmlns:a16="http://schemas.microsoft.com/office/drawing/2014/main" id="{C7E8C095-69F2-4BC8-964E-A1BFE9309E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FB5F11C0-1445-4182-AF87-C63E0DB6CE2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7" name="Freeform: Shape 95">
            <a:extLst>
              <a:ext uri="{FF2B5EF4-FFF2-40B4-BE49-F238E27FC236}">
                <a16:creationId xmlns:a16="http://schemas.microsoft.com/office/drawing/2014/main" id="{E5A08834-247C-4C9E-93E7-8514C051C060}"/>
              </a:ext>
            </a:extLst>
          </p:cNvPr>
          <p:cNvSpPr/>
          <p:nvPr userDrawn="1"/>
        </p:nvSpPr>
        <p:spPr>
          <a:xfrm>
            <a:off x="0" y="0"/>
            <a:ext cx="12193200" cy="6858000"/>
          </a:xfrm>
          <a:custGeom>
            <a:avLst/>
            <a:gdLst>
              <a:gd name="connsiteX0" fmla="*/ 566584 w 12193200"/>
              <a:gd name="connsiteY0" fmla="*/ 549276 h 6858000"/>
              <a:gd name="connsiteX1" fmla="*/ 566584 w 12193200"/>
              <a:gd name="connsiteY1" fmla="*/ 6308726 h 6858000"/>
              <a:gd name="connsiteX2" fmla="*/ 11641138 w 12193200"/>
              <a:gd name="connsiteY2" fmla="*/ 6308726 h 6858000"/>
              <a:gd name="connsiteX3" fmla="*/ 11641138 w 12193200"/>
              <a:gd name="connsiteY3" fmla="*/ 549276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5000"/>
            </a:srgbClr>
          </a:solidFill>
          <a:ln w="9525">
            <a:noFill/>
            <a:miter lim="800000"/>
            <a:headEnd/>
            <a:tailEnd/>
          </a:ln>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grpSp>
        <p:nvGrpSpPr>
          <p:cNvPr id="50" name="Group 49">
            <a:extLst>
              <a:ext uri="{FF2B5EF4-FFF2-40B4-BE49-F238E27FC236}">
                <a16:creationId xmlns:a16="http://schemas.microsoft.com/office/drawing/2014/main" id="{D59B0D14-7DD8-45E2-B968-99300FF0D28D}"/>
              </a:ext>
            </a:extLst>
          </p:cNvPr>
          <p:cNvGrpSpPr/>
          <p:nvPr userDrawn="1"/>
        </p:nvGrpSpPr>
        <p:grpSpPr>
          <a:xfrm>
            <a:off x="-600" y="549275"/>
            <a:ext cx="12193200" cy="5759450"/>
            <a:chOff x="-600" y="549275"/>
            <a:chExt cx="12193200" cy="5759450"/>
          </a:xfrm>
        </p:grpSpPr>
        <p:cxnSp>
          <p:nvCxnSpPr>
            <p:cNvPr id="24" name="Straight Connector 23">
              <a:extLst>
                <a:ext uri="{FF2B5EF4-FFF2-40B4-BE49-F238E27FC236}">
                  <a16:creationId xmlns:a16="http://schemas.microsoft.com/office/drawing/2014/main" id="{EFD9771C-C32F-443B-97DA-AB808B787FCB}"/>
                </a:ext>
              </a:extLst>
            </p:cNvPr>
            <p:cNvCxnSpPr/>
            <p:nvPr/>
          </p:nvCxnSpPr>
          <p:spPr>
            <a:xfrm>
              <a:off x="-600" y="54927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CFDCFA-8871-4375-9DD7-4FC5886280A9}"/>
                </a:ext>
              </a:extLst>
            </p:cNvPr>
            <p:cNvCxnSpPr/>
            <p:nvPr/>
          </p:nvCxnSpPr>
          <p:spPr>
            <a:xfrm>
              <a:off x="-600" y="1072861"/>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CC4B7F-FEF1-4EA1-831D-C9AA6F5F064E}"/>
                </a:ext>
              </a:extLst>
            </p:cNvPr>
            <p:cNvCxnSpPr/>
            <p:nvPr/>
          </p:nvCxnSpPr>
          <p:spPr>
            <a:xfrm>
              <a:off x="-600" y="1334654"/>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1DCA16-8F73-4630-BDD0-2A70C4A58AB4}"/>
                </a:ext>
              </a:extLst>
            </p:cNvPr>
            <p:cNvCxnSpPr/>
            <p:nvPr/>
          </p:nvCxnSpPr>
          <p:spPr>
            <a:xfrm>
              <a:off x="-600" y="1596447"/>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C31EB1-B3A4-46CF-BFA4-063B67EE1C0D}"/>
                </a:ext>
              </a:extLst>
            </p:cNvPr>
            <p:cNvCxnSpPr/>
            <p:nvPr/>
          </p:nvCxnSpPr>
          <p:spPr>
            <a:xfrm>
              <a:off x="-600" y="1858240"/>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3E6A85-DDE0-4463-B476-9FA784357023}"/>
                </a:ext>
              </a:extLst>
            </p:cNvPr>
            <p:cNvCxnSpPr/>
            <p:nvPr/>
          </p:nvCxnSpPr>
          <p:spPr>
            <a:xfrm>
              <a:off x="-600" y="2120033"/>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4D7F3C-5BD5-4AC2-88A1-966E801F5AED}"/>
                </a:ext>
              </a:extLst>
            </p:cNvPr>
            <p:cNvCxnSpPr/>
            <p:nvPr/>
          </p:nvCxnSpPr>
          <p:spPr>
            <a:xfrm>
              <a:off x="-600" y="2381826"/>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2775BB7-F520-4F81-AF6D-F59D1B76F55E}"/>
                </a:ext>
              </a:extLst>
            </p:cNvPr>
            <p:cNvCxnSpPr/>
            <p:nvPr/>
          </p:nvCxnSpPr>
          <p:spPr>
            <a:xfrm>
              <a:off x="-600" y="2643619"/>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B72474-2AC2-420E-BDB5-E5A722B50684}"/>
                </a:ext>
              </a:extLst>
            </p:cNvPr>
            <p:cNvCxnSpPr/>
            <p:nvPr/>
          </p:nvCxnSpPr>
          <p:spPr>
            <a:xfrm>
              <a:off x="-600" y="2905412"/>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F88338-30AC-49A0-A5C4-EC7BD34E1FA6}"/>
                </a:ext>
              </a:extLst>
            </p:cNvPr>
            <p:cNvCxnSpPr/>
            <p:nvPr/>
          </p:nvCxnSpPr>
          <p:spPr>
            <a:xfrm>
              <a:off x="-600" y="316720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A4A82DD-B8CC-462B-93E9-CBC87352521F}"/>
                </a:ext>
              </a:extLst>
            </p:cNvPr>
            <p:cNvCxnSpPr/>
            <p:nvPr/>
          </p:nvCxnSpPr>
          <p:spPr>
            <a:xfrm>
              <a:off x="-600" y="3428998"/>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86DFAD-90A1-4761-A1F6-2CECC9F3CEB8}"/>
                </a:ext>
              </a:extLst>
            </p:cNvPr>
            <p:cNvCxnSpPr/>
            <p:nvPr/>
          </p:nvCxnSpPr>
          <p:spPr>
            <a:xfrm>
              <a:off x="-600" y="3690791"/>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73AC16-3E18-48F7-97ED-8B5A48560A3B}"/>
                </a:ext>
              </a:extLst>
            </p:cNvPr>
            <p:cNvCxnSpPr/>
            <p:nvPr/>
          </p:nvCxnSpPr>
          <p:spPr>
            <a:xfrm>
              <a:off x="-600" y="3952584"/>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32B4CC9-D426-40F8-825B-C7E1196189B4}"/>
                </a:ext>
              </a:extLst>
            </p:cNvPr>
            <p:cNvCxnSpPr/>
            <p:nvPr/>
          </p:nvCxnSpPr>
          <p:spPr>
            <a:xfrm>
              <a:off x="-600" y="4214377"/>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DD5A36E-8435-4B1C-8462-1C956794FC17}"/>
                </a:ext>
              </a:extLst>
            </p:cNvPr>
            <p:cNvCxnSpPr/>
            <p:nvPr/>
          </p:nvCxnSpPr>
          <p:spPr>
            <a:xfrm>
              <a:off x="-600" y="4476170"/>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D85A532-653B-4FD3-A2B9-908071F117D2}"/>
                </a:ext>
              </a:extLst>
            </p:cNvPr>
            <p:cNvCxnSpPr/>
            <p:nvPr/>
          </p:nvCxnSpPr>
          <p:spPr>
            <a:xfrm>
              <a:off x="-600" y="4737963"/>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E1136A-6637-439F-89A7-D7F878D15199}"/>
                </a:ext>
              </a:extLst>
            </p:cNvPr>
            <p:cNvCxnSpPr/>
            <p:nvPr/>
          </p:nvCxnSpPr>
          <p:spPr>
            <a:xfrm>
              <a:off x="-600" y="4999756"/>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0A4627-9F33-480E-B584-D2625F29AB95}"/>
                </a:ext>
              </a:extLst>
            </p:cNvPr>
            <p:cNvCxnSpPr/>
            <p:nvPr/>
          </p:nvCxnSpPr>
          <p:spPr>
            <a:xfrm>
              <a:off x="-600" y="5261549"/>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9037A92-0EC2-4FBA-A847-8D0F6C45AD99}"/>
                </a:ext>
              </a:extLst>
            </p:cNvPr>
            <p:cNvCxnSpPr/>
            <p:nvPr/>
          </p:nvCxnSpPr>
          <p:spPr>
            <a:xfrm>
              <a:off x="-600" y="5523342"/>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45D501-68B8-4FBE-8794-3CDE530B5439}"/>
                </a:ext>
              </a:extLst>
            </p:cNvPr>
            <p:cNvCxnSpPr/>
            <p:nvPr userDrawn="1"/>
          </p:nvCxnSpPr>
          <p:spPr>
            <a:xfrm>
              <a:off x="-600" y="578513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63DF98-DC31-4B0A-9A94-9B9C493BD0DD}"/>
                </a:ext>
              </a:extLst>
            </p:cNvPr>
            <p:cNvCxnSpPr/>
            <p:nvPr userDrawn="1"/>
          </p:nvCxnSpPr>
          <p:spPr>
            <a:xfrm>
              <a:off x="-600" y="811068"/>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D97F595-E8CD-4823-A296-F9B434149D35}"/>
                </a:ext>
              </a:extLst>
            </p:cNvPr>
            <p:cNvCxnSpPr/>
            <p:nvPr userDrawn="1"/>
          </p:nvCxnSpPr>
          <p:spPr>
            <a:xfrm>
              <a:off x="-600" y="630872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767E29-78AA-446B-8F14-50FFE81A75D5}"/>
                </a:ext>
              </a:extLst>
            </p:cNvPr>
            <p:cNvCxnSpPr/>
            <p:nvPr userDrawn="1"/>
          </p:nvCxnSpPr>
          <p:spPr>
            <a:xfrm>
              <a:off x="-600" y="6046928"/>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9" name="Footnote measure">
            <a:extLst>
              <a:ext uri="{FF2B5EF4-FFF2-40B4-BE49-F238E27FC236}">
                <a16:creationId xmlns:a16="http://schemas.microsoft.com/office/drawing/2014/main" id="{FCB67C59-94A5-43D0-98F3-D2DF706BE603}"/>
              </a:ext>
            </a:extLst>
          </p:cNvPr>
          <p:cNvSpPr>
            <a:spLocks noChangeArrowheads="1"/>
          </p:cNvSpPr>
          <p:nvPr userDrawn="1"/>
        </p:nvSpPr>
        <p:spPr bwMode="auto">
          <a:xfrm>
            <a:off x="550263" y="6308721"/>
            <a:ext cx="11090873" cy="261799"/>
          </a:xfrm>
          <a:prstGeom prst="rect">
            <a:avLst/>
          </a:prstGeom>
          <a:solidFill>
            <a:srgbClr val="FF0000">
              <a:alpha val="10000"/>
            </a:srgbClr>
          </a:solidFill>
          <a:ln w="9525">
            <a:noFill/>
            <a:miter lim="800000"/>
            <a:headEnd/>
            <a:tailEnd/>
          </a:ln>
        </p:spPr>
        <p:txBody>
          <a:bodyPr vert="horz" wrap="square" lIns="91440" tIns="45720" rIns="91440" bIns="45720" numCol="1" anchor="t" anchorCtr="0" compatLnSpc="1">
            <a:prstTxWarp prst="textNoShape">
              <a:avLst/>
            </a:prstTxWarp>
            <a:noAutofit/>
          </a:bodyPr>
          <a:lstStyle/>
          <a:p>
            <a:pPr lv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0" name="Whitespace measure">
            <a:extLst>
              <a:ext uri="{FF2B5EF4-FFF2-40B4-BE49-F238E27FC236}">
                <a16:creationId xmlns:a16="http://schemas.microsoft.com/office/drawing/2014/main" id="{B9FA0CC8-4D85-4377-9762-D979C28385FB}"/>
              </a:ext>
            </a:extLst>
          </p:cNvPr>
          <p:cNvSpPr>
            <a:spLocks noChangeArrowheads="1"/>
          </p:cNvSpPr>
          <p:nvPr userDrawn="1"/>
        </p:nvSpPr>
        <p:spPr bwMode="auto">
          <a:xfrm>
            <a:off x="550864" y="1348221"/>
            <a:ext cx="11105556" cy="509202"/>
          </a:xfrm>
          <a:prstGeom prst="rect">
            <a:avLst/>
          </a:prstGeom>
          <a:solidFill>
            <a:srgbClr val="FF0000">
              <a:alpha val="5000"/>
            </a:srgbClr>
          </a:solidFill>
          <a:ln w="9525">
            <a:noFill/>
            <a:miter lim="800000"/>
            <a:headEnd/>
            <a:tailEnd/>
          </a:ln>
        </p:spPr>
        <p:txBody>
          <a:bodyPr vert="horz" wrap="square" lIns="91440" tIns="45720" rIns="91440" bIns="45720" numCol="1" anchor="t" anchorCtr="0" compatLnSpc="1">
            <a:prstTxWarp prst="textNoShape">
              <a:avLst/>
            </a:prstTxWarp>
            <a:noAutofit/>
          </a:bodyPr>
          <a:lstStyle/>
          <a:p>
            <a:pPr lv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1" name="Live area">
            <a:extLst>
              <a:ext uri="{FF2B5EF4-FFF2-40B4-BE49-F238E27FC236}">
                <a16:creationId xmlns:a16="http://schemas.microsoft.com/office/drawing/2014/main" id="{AA787823-C275-4031-9AC7-3513520EE759}"/>
              </a:ext>
            </a:extLst>
          </p:cNvPr>
          <p:cNvSpPr/>
          <p:nvPr userDrawn="1"/>
        </p:nvSpPr>
        <p:spPr>
          <a:xfrm>
            <a:off x="550863" y="2120033"/>
            <a:ext cx="11090275" cy="4188692"/>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chemeClr val="tx2">
                <a:alpha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nvGrpSpPr>
          <p:cNvPr id="12" name="Group 11">
            <a:extLst>
              <a:ext uri="{FF2B5EF4-FFF2-40B4-BE49-F238E27FC236}">
                <a16:creationId xmlns:a16="http://schemas.microsoft.com/office/drawing/2014/main" id="{EF1AA03C-D537-4B50-8AA2-DE2B0859A9E0}"/>
              </a:ext>
            </a:extLst>
          </p:cNvPr>
          <p:cNvGrpSpPr/>
          <p:nvPr userDrawn="1"/>
        </p:nvGrpSpPr>
        <p:grpSpPr>
          <a:xfrm>
            <a:off x="1215339" y="1857423"/>
            <a:ext cx="9763000" cy="4458091"/>
            <a:chOff x="1215339" y="549274"/>
            <a:chExt cx="9763000" cy="5759450"/>
          </a:xfrm>
          <a:solidFill>
            <a:schemeClr val="tx2">
              <a:lumMod val="40000"/>
              <a:lumOff val="60000"/>
              <a:alpha val="10000"/>
            </a:schemeClr>
          </a:solidFill>
        </p:grpSpPr>
        <p:sp>
          <p:nvSpPr>
            <p:cNvPr id="13" name="Rectangle 34">
              <a:extLst>
                <a:ext uri="{FF2B5EF4-FFF2-40B4-BE49-F238E27FC236}">
                  <a16:creationId xmlns:a16="http://schemas.microsoft.com/office/drawing/2014/main" id="{CEBF00D2-4B24-426D-BD4A-087B43FE3715}"/>
                </a:ext>
              </a:extLst>
            </p:cNvPr>
            <p:cNvSpPr>
              <a:spLocks noChangeArrowheads="1"/>
            </p:cNvSpPr>
            <p:nvPr/>
          </p:nvSpPr>
          <p:spPr bwMode="auto">
            <a:xfrm>
              <a:off x="6900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4" name="Rectangle 35">
              <a:extLst>
                <a:ext uri="{FF2B5EF4-FFF2-40B4-BE49-F238E27FC236}">
                  <a16:creationId xmlns:a16="http://schemas.microsoft.com/office/drawing/2014/main" id="{6BD82B4A-4BB0-4614-B13C-4CFCC7A227D9}"/>
                </a:ext>
              </a:extLst>
            </p:cNvPr>
            <p:cNvSpPr>
              <a:spLocks noChangeArrowheads="1"/>
            </p:cNvSpPr>
            <p:nvPr/>
          </p:nvSpPr>
          <p:spPr bwMode="auto">
            <a:xfrm>
              <a:off x="8795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5" name="Rectangle 36">
              <a:extLst>
                <a:ext uri="{FF2B5EF4-FFF2-40B4-BE49-F238E27FC236}">
                  <a16:creationId xmlns:a16="http://schemas.microsoft.com/office/drawing/2014/main" id="{BF9ACD5F-BA8A-4218-BB75-6E90A13EF900}"/>
                </a:ext>
              </a:extLst>
            </p:cNvPr>
            <p:cNvSpPr>
              <a:spLocks noChangeArrowheads="1"/>
            </p:cNvSpPr>
            <p:nvPr/>
          </p:nvSpPr>
          <p:spPr bwMode="auto">
            <a:xfrm>
              <a:off x="7847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6" name="Rectangle 37">
              <a:extLst>
                <a:ext uri="{FF2B5EF4-FFF2-40B4-BE49-F238E27FC236}">
                  <a16:creationId xmlns:a16="http://schemas.microsoft.com/office/drawing/2014/main" id="{379A22D2-DA96-41ED-9D9E-1155426DFFBD}"/>
                </a:ext>
              </a:extLst>
            </p:cNvPr>
            <p:cNvSpPr>
              <a:spLocks noChangeArrowheads="1"/>
            </p:cNvSpPr>
            <p:nvPr/>
          </p:nvSpPr>
          <p:spPr bwMode="auto">
            <a:xfrm>
              <a:off x="9742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7" name="Rectangle 38">
              <a:extLst>
                <a:ext uri="{FF2B5EF4-FFF2-40B4-BE49-F238E27FC236}">
                  <a16:creationId xmlns:a16="http://schemas.microsoft.com/office/drawing/2014/main" id="{7EF7963D-A1E1-415D-8969-F027A75D12FE}"/>
                </a:ext>
              </a:extLst>
            </p:cNvPr>
            <p:cNvSpPr>
              <a:spLocks noChangeArrowheads="1"/>
            </p:cNvSpPr>
            <p:nvPr/>
          </p:nvSpPr>
          <p:spPr bwMode="auto">
            <a:xfrm>
              <a:off x="10690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8" name="Rectangle 39">
              <a:extLst>
                <a:ext uri="{FF2B5EF4-FFF2-40B4-BE49-F238E27FC236}">
                  <a16:creationId xmlns:a16="http://schemas.microsoft.com/office/drawing/2014/main" id="{BBE34D05-AF10-4FE9-A201-F9E2A8027014}"/>
                </a:ext>
              </a:extLst>
            </p:cNvPr>
            <p:cNvSpPr>
              <a:spLocks noChangeArrowheads="1"/>
            </p:cNvSpPr>
            <p:nvPr/>
          </p:nvSpPr>
          <p:spPr bwMode="auto">
            <a:xfrm>
              <a:off x="5952839" y="549274"/>
              <a:ext cx="288000" cy="5759450"/>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9" name="Rectangle 40">
              <a:extLst>
                <a:ext uri="{FF2B5EF4-FFF2-40B4-BE49-F238E27FC236}">
                  <a16:creationId xmlns:a16="http://schemas.microsoft.com/office/drawing/2014/main" id="{349BF860-A8A0-4AB9-B299-1AF8241953E9}"/>
                </a:ext>
              </a:extLst>
            </p:cNvPr>
            <p:cNvSpPr>
              <a:spLocks noChangeArrowheads="1"/>
            </p:cNvSpPr>
            <p:nvPr/>
          </p:nvSpPr>
          <p:spPr bwMode="auto">
            <a:xfrm>
              <a:off x="1215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0" name="Rectangle 41">
              <a:extLst>
                <a:ext uri="{FF2B5EF4-FFF2-40B4-BE49-F238E27FC236}">
                  <a16:creationId xmlns:a16="http://schemas.microsoft.com/office/drawing/2014/main" id="{3E2A80A6-61F6-4E58-B43B-059CCD29CD23}"/>
                </a:ext>
              </a:extLst>
            </p:cNvPr>
            <p:cNvSpPr>
              <a:spLocks noChangeArrowheads="1"/>
            </p:cNvSpPr>
            <p:nvPr/>
          </p:nvSpPr>
          <p:spPr bwMode="auto">
            <a:xfrm>
              <a:off x="2162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1" name="Rectangle 42">
              <a:extLst>
                <a:ext uri="{FF2B5EF4-FFF2-40B4-BE49-F238E27FC236}">
                  <a16:creationId xmlns:a16="http://schemas.microsoft.com/office/drawing/2014/main" id="{0F927BDE-7613-4A1B-9405-C18A0AA0230E}"/>
                </a:ext>
              </a:extLst>
            </p:cNvPr>
            <p:cNvSpPr>
              <a:spLocks noChangeArrowheads="1"/>
            </p:cNvSpPr>
            <p:nvPr/>
          </p:nvSpPr>
          <p:spPr bwMode="auto">
            <a:xfrm>
              <a:off x="3110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2" name="Rectangle 43">
              <a:extLst>
                <a:ext uri="{FF2B5EF4-FFF2-40B4-BE49-F238E27FC236}">
                  <a16:creationId xmlns:a16="http://schemas.microsoft.com/office/drawing/2014/main" id="{9D0BF9DE-3D09-432F-B97F-D68AFE1C7D42}"/>
                </a:ext>
              </a:extLst>
            </p:cNvPr>
            <p:cNvSpPr>
              <a:spLocks noChangeArrowheads="1"/>
            </p:cNvSpPr>
            <p:nvPr/>
          </p:nvSpPr>
          <p:spPr bwMode="auto">
            <a:xfrm>
              <a:off x="4057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3" name="Rectangle 44">
              <a:extLst>
                <a:ext uri="{FF2B5EF4-FFF2-40B4-BE49-F238E27FC236}">
                  <a16:creationId xmlns:a16="http://schemas.microsoft.com/office/drawing/2014/main" id="{7807AD9B-3A59-4121-9F68-FB858FD6D2BC}"/>
                </a:ext>
              </a:extLst>
            </p:cNvPr>
            <p:cNvSpPr>
              <a:spLocks noChangeArrowheads="1"/>
            </p:cNvSpPr>
            <p:nvPr/>
          </p:nvSpPr>
          <p:spPr bwMode="auto">
            <a:xfrm>
              <a:off x="5005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grpSp>
      <p:sp>
        <p:nvSpPr>
          <p:cNvPr id="47" name="Footnote example">
            <a:extLst>
              <a:ext uri="{FF2B5EF4-FFF2-40B4-BE49-F238E27FC236}">
                <a16:creationId xmlns:a16="http://schemas.microsoft.com/office/drawing/2014/main" id="{DBF27226-1CAE-4EC3-B7C2-CD7BFF212B2F}"/>
              </a:ext>
            </a:extLst>
          </p:cNvPr>
          <p:cNvSpPr txBox="1"/>
          <p:nvPr userDrawn="1"/>
        </p:nvSpPr>
        <p:spPr>
          <a:xfrm>
            <a:off x="550862" y="6309543"/>
            <a:ext cx="9030915" cy="277705"/>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Footnotes/Notes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Source: Include a source here</a:t>
            </a:r>
          </a:p>
        </p:txBody>
      </p:sp>
      <p:sp>
        <p:nvSpPr>
          <p:cNvPr id="5" name="Slide Number Placeholder 4">
            <a:extLst>
              <a:ext uri="{FF2B5EF4-FFF2-40B4-BE49-F238E27FC236}">
                <a16:creationId xmlns:a16="http://schemas.microsoft.com/office/drawing/2014/main" id="{75491C5D-1CCA-4AD2-960D-E2D2520D37E4}"/>
              </a:ext>
            </a:extLst>
          </p:cNvPr>
          <p:cNvSpPr>
            <a:spLocks noGrp="1"/>
          </p:cNvSpPr>
          <p:nvPr userDrawn="1">
            <p:ph type="sldNum" sz="quarter" idx="12"/>
          </p:nvPr>
        </p:nvSpPr>
        <p:spPr>
          <a:xfrm>
            <a:off x="11490153" y="6450225"/>
            <a:ext cx="150682" cy="153888"/>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fld id="{2547BBBC-05CB-49BC-A9CC-2D869F0C1D2C}" type="slidenum">
              <a:rPr lang="en-IN" smtClean="0"/>
              <a:pPr/>
              <a:t>‹N°›</a:t>
            </a:fld>
            <a:endParaRPr lang="en-IN"/>
          </a:p>
        </p:txBody>
      </p:sp>
      <p:sp>
        <p:nvSpPr>
          <p:cNvPr id="3" name="Title 2">
            <a:extLst>
              <a:ext uri="{FF2B5EF4-FFF2-40B4-BE49-F238E27FC236}">
                <a16:creationId xmlns:a16="http://schemas.microsoft.com/office/drawing/2014/main" id="{820E7A3A-8CB6-4833-8DE9-0C89242C0CE2}"/>
              </a:ext>
            </a:extLst>
          </p:cNvPr>
          <p:cNvSpPr>
            <a:spLocks noGrp="1"/>
          </p:cNvSpPr>
          <p:nvPr>
            <p:ph type="title"/>
          </p:nvPr>
        </p:nvSpPr>
        <p:spPr/>
        <p:txBody>
          <a:bodyPr vert="horz" wrap="square" lIns="0" tIns="0" rIns="0" bIns="0" rtlCol="0" anchor="t">
            <a:spAutoFit/>
          </a:bodyPr>
          <a:lstStyle>
            <a:lvl1pPr>
              <a:defRPr lang="en-IN" dirty="0"/>
            </a:lvl1pPr>
          </a:lstStyle>
          <a:p>
            <a:pPr lvl="0">
              <a:lnSpc>
                <a:spcPct val="85000"/>
              </a:lnSpc>
            </a:pPr>
            <a:r>
              <a:rPr lang="en-US" dirty="0"/>
              <a:t>Click to edit Master title style</a:t>
            </a:r>
            <a:endParaRPr lang="en-IN" dirty="0"/>
          </a:p>
        </p:txBody>
      </p:sp>
      <p:grpSp>
        <p:nvGrpSpPr>
          <p:cNvPr id="2" name="Group 1">
            <a:extLst>
              <a:ext uri="{FF2B5EF4-FFF2-40B4-BE49-F238E27FC236}">
                <a16:creationId xmlns:a16="http://schemas.microsoft.com/office/drawing/2014/main" id="{0A5092CC-99B7-42FA-B922-D9A469AA61A3}"/>
              </a:ext>
            </a:extLst>
          </p:cNvPr>
          <p:cNvGrpSpPr/>
          <p:nvPr userDrawn="1"/>
        </p:nvGrpSpPr>
        <p:grpSpPr>
          <a:xfrm>
            <a:off x="550864" y="6156603"/>
            <a:ext cx="11089971" cy="55199"/>
            <a:chOff x="550864" y="6156603"/>
            <a:chExt cx="11089971" cy="55199"/>
          </a:xfrm>
        </p:grpSpPr>
        <p:sp>
          <p:nvSpPr>
            <p:cNvPr id="51" name="Rectangle 50">
              <a:extLst>
                <a:ext uri="{FF2B5EF4-FFF2-40B4-BE49-F238E27FC236}">
                  <a16:creationId xmlns:a16="http://schemas.microsoft.com/office/drawing/2014/main" id="{C7D78F6B-68EA-4677-8270-E6CE44B4A9DC}"/>
                </a:ext>
              </a:extLst>
            </p:cNvPr>
            <p:cNvSpPr/>
            <p:nvPr userDrawn="1"/>
          </p:nvSpPr>
          <p:spPr>
            <a:xfrm>
              <a:off x="550864"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2" name="Rectangle 51">
              <a:extLst>
                <a:ext uri="{FF2B5EF4-FFF2-40B4-BE49-F238E27FC236}">
                  <a16:creationId xmlns:a16="http://schemas.microsoft.com/office/drawing/2014/main" id="{B6E6D155-C668-4620-947B-CD6756DB3E3F}"/>
                </a:ext>
              </a:extLst>
            </p:cNvPr>
            <p:cNvSpPr/>
            <p:nvPr userDrawn="1"/>
          </p:nvSpPr>
          <p:spPr>
            <a:xfrm>
              <a:off x="5104050"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3" name="Rectangle 52">
              <a:extLst>
                <a:ext uri="{FF2B5EF4-FFF2-40B4-BE49-F238E27FC236}">
                  <a16:creationId xmlns:a16="http://schemas.microsoft.com/office/drawing/2014/main" id="{53A33606-AE46-4272-A076-D6F1DEF2BE14}"/>
                </a:ext>
              </a:extLst>
            </p:cNvPr>
            <p:cNvSpPr/>
            <p:nvPr userDrawn="1"/>
          </p:nvSpPr>
          <p:spPr>
            <a:xfrm>
              <a:off x="7380643"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4" name="Rectangle 53">
              <a:extLst>
                <a:ext uri="{FF2B5EF4-FFF2-40B4-BE49-F238E27FC236}">
                  <a16:creationId xmlns:a16="http://schemas.microsoft.com/office/drawing/2014/main" id="{97AF00D4-2C2C-4B64-AC48-30E76E740B68}"/>
                </a:ext>
              </a:extLst>
            </p:cNvPr>
            <p:cNvSpPr/>
            <p:nvPr userDrawn="1"/>
          </p:nvSpPr>
          <p:spPr>
            <a:xfrm>
              <a:off x="9657235"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5" name="Rectangle 54">
              <a:extLst>
                <a:ext uri="{FF2B5EF4-FFF2-40B4-BE49-F238E27FC236}">
                  <a16:creationId xmlns:a16="http://schemas.microsoft.com/office/drawing/2014/main" id="{F53F07A3-100A-4285-8103-25EB4F518B92}"/>
                </a:ext>
              </a:extLst>
            </p:cNvPr>
            <p:cNvSpPr/>
            <p:nvPr userDrawn="1"/>
          </p:nvSpPr>
          <p:spPr>
            <a:xfrm>
              <a:off x="2827457"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grpSp>
    </p:spTree>
    <p:extLst>
      <p:ext uri="{BB962C8B-B14F-4D97-AF65-F5344CB8AC3E}">
        <p14:creationId xmlns:p14="http://schemas.microsoft.com/office/powerpoint/2010/main" val="36737155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215EE13-6A4D-48C2-A4B1-30DA07094AC2}"/>
              </a:ext>
            </a:extLst>
          </p:cNvPr>
          <p:cNvGraphicFramePr>
            <a:graphicFrameLocks noChangeAspect="1"/>
          </p:cNvGraphicFramePr>
          <p:nvPr userDrawn="1">
            <p:custDataLst>
              <p:tags r:id="rId1"/>
            </p:custDataLst>
            <p:extLst>
              <p:ext uri="{D42A27DB-BD31-4B8C-83A1-F6EECF244321}">
                <p14:modId xmlns:p14="http://schemas.microsoft.com/office/powerpoint/2010/main" val="33996066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6" progId="TCLayout.ActiveDocument.1">
                  <p:embed/>
                </p:oleObj>
              </mc:Choice>
              <mc:Fallback>
                <p:oleObj name="Diapositive think-cell" r:id="rId3" imgW="425" imgH="426" progId="TCLayout.ActiveDocument.1">
                  <p:embed/>
                  <p:pic>
                    <p:nvPicPr>
                      <p:cNvPr id="6" name="Object 5" hidden="1">
                        <a:extLst>
                          <a:ext uri="{FF2B5EF4-FFF2-40B4-BE49-F238E27FC236}">
                            <a16:creationId xmlns:a16="http://schemas.microsoft.com/office/drawing/2014/main" id="{7215EE13-6A4D-48C2-A4B1-30DA07094A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Footer Placeholder 3">
            <a:extLst>
              <a:ext uri="{FF2B5EF4-FFF2-40B4-BE49-F238E27FC236}">
                <a16:creationId xmlns:a16="http://schemas.microsoft.com/office/drawing/2014/main" id="{8A374107-D284-43FC-B1C8-16D4730570E9}"/>
              </a:ext>
            </a:extLst>
          </p:cNvPr>
          <p:cNvSpPr>
            <a:spLocks noGrp="1"/>
          </p:cNvSpPr>
          <p:nvPr>
            <p:ph type="ftr" sz="quarter" idx="11"/>
          </p:nvPr>
        </p:nvSpPr>
        <p:spPr>
          <a:xfrm>
            <a:off x="550862" y="6450225"/>
            <a:ext cx="6916738" cy="153888"/>
          </a:xfrm>
        </p:spPr>
        <p:txBody>
          <a:bodyPr/>
          <a:lstStyle/>
          <a:p>
            <a:endParaRPr lang="en-IN" dirty="0"/>
          </a:p>
        </p:txBody>
      </p:sp>
      <p:sp>
        <p:nvSpPr>
          <p:cNvPr id="5" name="Slide Number Placeholder 4">
            <a:extLst>
              <a:ext uri="{FF2B5EF4-FFF2-40B4-BE49-F238E27FC236}">
                <a16:creationId xmlns:a16="http://schemas.microsoft.com/office/drawing/2014/main" id="{1A089CAE-6B9C-4764-B552-4C492F022EB6}"/>
              </a:ext>
            </a:extLst>
          </p:cNvPr>
          <p:cNvSpPr>
            <a:spLocks noGrp="1"/>
          </p:cNvSpPr>
          <p:nvPr>
            <p:ph type="sldNum" sz="quarter" idx="12"/>
          </p:nvPr>
        </p:nvSpPr>
        <p:spPr/>
        <p:txBody>
          <a:bodyPr/>
          <a:lstStyle/>
          <a:p>
            <a:fld id="{2547BBBC-05CB-49BC-A9CC-2D869F0C1D2C}" type="slidenum">
              <a:rPr lang="en-IN" smtClean="0"/>
              <a:t>‹N°›</a:t>
            </a:fld>
            <a:endParaRPr lang="en-IN"/>
          </a:p>
        </p:txBody>
      </p:sp>
      <p:sp>
        <p:nvSpPr>
          <p:cNvPr id="7" name="Title 6">
            <a:extLst>
              <a:ext uri="{FF2B5EF4-FFF2-40B4-BE49-F238E27FC236}">
                <a16:creationId xmlns:a16="http://schemas.microsoft.com/office/drawing/2014/main" id="{863ADCA1-24FF-455B-8752-27019761817C}"/>
              </a:ext>
            </a:extLst>
          </p:cNvPr>
          <p:cNvSpPr>
            <a:spLocks noGrp="1"/>
          </p:cNvSpPr>
          <p:nvPr>
            <p:ph type="title"/>
          </p:nvPr>
        </p:nvSpPr>
        <p:spPr/>
        <p:txBody>
          <a:bodyPr vert="horz" wrap="square" lIns="0" tIns="0" rIns="0" bIns="0" rtlCol="0" anchor="t">
            <a:spAutoFit/>
          </a:bodyPr>
          <a:lstStyle>
            <a:lvl1pPr>
              <a:defRPr lang="en-IN" dirty="0"/>
            </a:lvl1pPr>
          </a:lstStyle>
          <a:p>
            <a:pPr lvl="0">
              <a:lnSpc>
                <a:spcPct val="85000"/>
              </a:lnSpc>
            </a:pPr>
            <a:r>
              <a:rPr lang="en-US" dirty="0"/>
              <a:t>Click to edit Master title style</a:t>
            </a:r>
            <a:endParaRPr lang="en-IN" dirty="0"/>
          </a:p>
        </p:txBody>
      </p:sp>
      <p:sp>
        <p:nvSpPr>
          <p:cNvPr id="10" name="Text Placeholder 9">
            <a:extLst>
              <a:ext uri="{FF2B5EF4-FFF2-40B4-BE49-F238E27FC236}">
                <a16:creationId xmlns:a16="http://schemas.microsoft.com/office/drawing/2014/main" id="{B7DA5DEC-E51B-46CB-9299-877852868261}"/>
              </a:ext>
            </a:extLst>
          </p:cNvPr>
          <p:cNvSpPr>
            <a:spLocks noGrp="1"/>
          </p:cNvSpPr>
          <p:nvPr>
            <p:ph type="body" sz="quarter" idx="13"/>
          </p:nvPr>
        </p:nvSpPr>
        <p:spPr>
          <a:xfrm>
            <a:off x="550862" y="998828"/>
            <a:ext cx="11089972" cy="292388"/>
          </a:xfrm>
        </p:spPr>
        <p:txBody>
          <a:bodyPr>
            <a:spAutoFit/>
          </a:bodyPr>
          <a:lstStyle>
            <a:lvl1pPr>
              <a:defRPr sz="2000">
                <a:solidFill>
                  <a:schemeClr val="tx2"/>
                </a:solidFill>
                <a:latin typeface="Franklin Gothic Book" panose="020B05030201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4834792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38044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425" imgH="426" progId="TCLayout.ActiveDocument.1">
                  <p:embed/>
                </p:oleObj>
              </mc:Choice>
              <mc:Fallback>
                <p:oleObj name="Diapositive think-cell" r:id="rId3"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p:txBody>
          <a:bodyPr/>
          <a:lstStyle/>
          <a:p>
            <a:pPr>
              <a:lnSpc>
                <a:spcPct val="90000"/>
              </a:lnSpc>
            </a:pPr>
            <a:endParaRPr lang="en-US" dirty="0"/>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p>
            <a:pPr>
              <a:lnSpc>
                <a:spcPct val="90000"/>
              </a:lnSpc>
            </a:pPr>
            <a:fld id="{2547BBBC-05CB-49BC-A9CC-2D869F0C1D2C}" type="slidenum">
              <a:rPr lang="en-IN" smtClean="0"/>
              <a:pPr>
                <a:lnSpc>
                  <a:spcPct val="90000"/>
                </a:lnSpc>
              </a:pPr>
              <a:t>‹N°›</a:t>
            </a:fld>
            <a:endParaRPr lang="en-IN" dirty="0"/>
          </a:p>
        </p:txBody>
      </p:sp>
    </p:spTree>
    <p:extLst>
      <p:ext uri="{BB962C8B-B14F-4D97-AF65-F5344CB8AC3E}">
        <p14:creationId xmlns:p14="http://schemas.microsoft.com/office/powerpoint/2010/main" val="15705701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0932370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Diapositive think-cell" r:id="rId4" imgW="270" imgH="270" progId="TCLayout.ActiveDocument.1">
                  <p:embed/>
                </p:oleObj>
              </mc:Choice>
              <mc:Fallback>
                <p:oleObj name="Diapositive think-cell"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20200214 Onboarding Automotive KPO.pptx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82971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70"/>
        <p:cNvGrpSpPr/>
        <p:nvPr/>
      </p:nvGrpSpPr>
      <p:grpSpPr>
        <a:xfrm>
          <a:off x="0" y="0"/>
          <a:ext cx="0" cy="0"/>
          <a:chOff x="0" y="0"/>
          <a:chExt cx="0" cy="0"/>
        </a:xfrm>
      </p:grpSpPr>
      <p:sp>
        <p:nvSpPr>
          <p:cNvPr id="371" name="Google Shape;371;p81"/>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8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
        <p:nvSpPr>
          <p:cNvPr id="373" name="Google Shape;373;p81"/>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114792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Subtitle Layout">
  <p:cSld name="Title+Subtitle Layout">
    <p:spTree>
      <p:nvGrpSpPr>
        <p:cNvPr id="1" name="Shape 7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F424FF5-CFB6-1A4C-E0F4-3DBCAD0A89C9}"/>
              </a:ext>
            </a:extLst>
          </p:cNvPr>
          <p:cNvGraphicFramePr>
            <a:graphicFrameLocks noChangeAspect="1"/>
          </p:cNvGraphicFramePr>
          <p:nvPr userDrawn="1">
            <p:custDataLst>
              <p:tags r:id="rId1"/>
            </p:custDataLst>
            <p:extLst>
              <p:ext uri="{D42A27DB-BD31-4B8C-83A1-F6EECF244321}">
                <p14:modId xmlns:p14="http://schemas.microsoft.com/office/powerpoint/2010/main" val="2536172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2" name="Google Shape;72;p76"/>
          <p:cNvSpPr txBox="1">
            <a:spLocks noGrp="1"/>
          </p:cNvSpPr>
          <p:nvPr>
            <p:ph type="ftr" idx="11"/>
          </p:nvPr>
        </p:nvSpPr>
        <p:spPr>
          <a:xfrm>
            <a:off x="550862" y="645022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
        <p:nvSpPr>
          <p:cNvPr id="73" name="Google Shape;73;p7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rtl="0">
              <a:spcBef>
                <a:spcPts val="0"/>
              </a:spcBef>
              <a:buNone/>
              <a:defRPr sz="1000" b="0" i="0" u="none" strike="noStrike" cap="none">
                <a:solidFill>
                  <a:srgbClr val="7F7F7F"/>
                </a:solidFill>
                <a:latin typeface="Calibri"/>
                <a:ea typeface="Calibri"/>
                <a:cs typeface="Calibri"/>
                <a:sym typeface="Calibri"/>
              </a:defRPr>
            </a:lvl1pPr>
            <a:lvl2pPr marL="0" lvl="1" indent="0" algn="r">
              <a:spcBef>
                <a:spcPts val="0"/>
              </a:spcBef>
              <a:buNone/>
              <a:defRPr sz="1000" b="0" i="0" u="none" strike="noStrike" cap="none">
                <a:solidFill>
                  <a:srgbClr val="7F7F7F"/>
                </a:solidFill>
                <a:latin typeface="Calibri"/>
                <a:ea typeface="Calibri"/>
                <a:cs typeface="Calibri"/>
                <a:sym typeface="Calibri"/>
              </a:defRPr>
            </a:lvl2pPr>
            <a:lvl3pPr marL="0" lvl="2" indent="0" algn="r">
              <a:spcBef>
                <a:spcPts val="0"/>
              </a:spcBef>
              <a:buNone/>
              <a:defRPr sz="1000" b="0" i="0" u="none" strike="noStrike" cap="none">
                <a:solidFill>
                  <a:srgbClr val="7F7F7F"/>
                </a:solidFill>
                <a:latin typeface="Calibri"/>
                <a:ea typeface="Calibri"/>
                <a:cs typeface="Calibri"/>
                <a:sym typeface="Calibri"/>
              </a:defRPr>
            </a:lvl3pPr>
            <a:lvl4pPr marL="0" lvl="3" indent="0" algn="r">
              <a:spcBef>
                <a:spcPts val="0"/>
              </a:spcBef>
              <a:buNone/>
              <a:defRPr sz="1000" b="0" i="0" u="none" strike="noStrike" cap="none">
                <a:solidFill>
                  <a:srgbClr val="7F7F7F"/>
                </a:solidFill>
                <a:latin typeface="Calibri"/>
                <a:ea typeface="Calibri"/>
                <a:cs typeface="Calibri"/>
                <a:sym typeface="Calibri"/>
              </a:defRPr>
            </a:lvl4pPr>
            <a:lvl5pPr marL="0" lvl="4" indent="0" algn="r">
              <a:spcBef>
                <a:spcPts val="0"/>
              </a:spcBef>
              <a:buNone/>
              <a:defRPr sz="1000" b="0" i="0" u="none" strike="noStrike" cap="none">
                <a:solidFill>
                  <a:srgbClr val="7F7F7F"/>
                </a:solidFill>
                <a:latin typeface="Calibri"/>
                <a:ea typeface="Calibri"/>
                <a:cs typeface="Calibri"/>
                <a:sym typeface="Calibri"/>
              </a:defRPr>
            </a:lvl5pPr>
            <a:lvl6pPr marL="0" lvl="5" indent="0" algn="r">
              <a:spcBef>
                <a:spcPts val="0"/>
              </a:spcBef>
              <a:buNone/>
              <a:defRPr sz="1000" b="0" i="0" u="none" strike="noStrike" cap="none">
                <a:solidFill>
                  <a:srgbClr val="7F7F7F"/>
                </a:solidFill>
                <a:latin typeface="Calibri"/>
                <a:ea typeface="Calibri"/>
                <a:cs typeface="Calibri"/>
                <a:sym typeface="Calibri"/>
              </a:defRPr>
            </a:lvl6pPr>
            <a:lvl7pPr marL="0" lvl="6" indent="0" algn="r">
              <a:spcBef>
                <a:spcPts val="0"/>
              </a:spcBef>
              <a:buNone/>
              <a:defRPr sz="1000" b="0" i="0" u="none" strike="noStrike" cap="none">
                <a:solidFill>
                  <a:srgbClr val="7F7F7F"/>
                </a:solidFill>
                <a:latin typeface="Calibri"/>
                <a:ea typeface="Calibri"/>
                <a:cs typeface="Calibri"/>
                <a:sym typeface="Calibri"/>
              </a:defRPr>
            </a:lvl7pPr>
            <a:lvl8pPr marL="0" lvl="7" indent="0" algn="r">
              <a:spcBef>
                <a:spcPts val="0"/>
              </a:spcBef>
              <a:buNone/>
              <a:defRPr sz="1000" b="0" i="0" u="none" strike="noStrike" cap="none">
                <a:solidFill>
                  <a:srgbClr val="7F7F7F"/>
                </a:solidFill>
                <a:latin typeface="Calibri"/>
                <a:ea typeface="Calibri"/>
                <a:cs typeface="Calibri"/>
                <a:sym typeface="Calibri"/>
              </a:defRPr>
            </a:lvl8pPr>
            <a:lvl9pPr marL="0" lvl="8" indent="0" algn="r">
              <a:spcBef>
                <a:spcPts val="0"/>
              </a:spcBef>
              <a:buNone/>
              <a:defRPr sz="10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sp>
        <p:nvSpPr>
          <p:cNvPr id="74" name="Google Shape;74;p76"/>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2"/>
              </a:buClr>
              <a:buSzPts val="3200"/>
              <a:buFont typeface="Franklin Gothic"/>
              <a:buNone/>
              <a:defRPr>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75" name="Google Shape;75;p76"/>
          <p:cNvSpPr txBox="1">
            <a:spLocks noGrp="1"/>
          </p:cNvSpPr>
          <p:nvPr>
            <p:ph type="body" idx="1"/>
          </p:nvPr>
        </p:nvSpPr>
        <p:spPr>
          <a:xfrm>
            <a:off x="550862" y="1028324"/>
            <a:ext cx="11089972" cy="420628"/>
          </a:xfrm>
          <a:prstGeom prst="rect">
            <a:avLst/>
          </a:prstGeom>
          <a:noFill/>
          <a:ln>
            <a:noFill/>
          </a:ln>
        </p:spPr>
        <p:txBody>
          <a:bodyPr spcFirstLastPara="1" wrap="square" lIns="0" tIns="0" rIns="0" bIns="0" anchor="t" anchorCtr="0">
            <a:spAutoFit/>
          </a:bodyPr>
          <a:lstStyle>
            <a:lvl1pPr marL="457200" lvl="0" indent="-228600" algn="l" rtl="0">
              <a:lnSpc>
                <a:spcPct val="95000"/>
              </a:lnSpc>
              <a:spcBef>
                <a:spcPts val="1000"/>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fr-F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3 Blue on Left">
  <p:cSld name="1/3 Blue on Left">
    <p:spTree>
      <p:nvGrpSpPr>
        <p:cNvPr id="1" name="Shape 130"/>
        <p:cNvGrpSpPr/>
        <p:nvPr/>
      </p:nvGrpSpPr>
      <p:grpSpPr>
        <a:xfrm>
          <a:off x="0" y="0"/>
          <a:ext cx="0" cy="0"/>
          <a:chOff x="0" y="0"/>
          <a:chExt cx="0" cy="0"/>
        </a:xfrm>
      </p:grpSpPr>
      <p:sp>
        <p:nvSpPr>
          <p:cNvPr id="131" name="Google Shape;131;p56"/>
          <p:cNvSpPr/>
          <p:nvPr/>
        </p:nvSpPr>
        <p:spPr>
          <a:xfrm>
            <a:off x="0" y="-1"/>
            <a:ext cx="4059776" cy="6857999"/>
          </a:xfrm>
          <a:prstGeom prst="rect">
            <a:avLst/>
          </a:prstGeom>
          <a:gradFill>
            <a:gsLst>
              <a:gs pos="0">
                <a:srgbClr val="062379"/>
              </a:gs>
              <a:gs pos="55000">
                <a:srgbClr val="385ED2"/>
              </a:gs>
              <a:gs pos="76000">
                <a:srgbClr val="4873F5">
                  <a:alpha val="89019"/>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56"/>
          <p:cNvSpPr txBox="1">
            <a:spLocks noGrp="1"/>
          </p:cNvSpPr>
          <p:nvPr>
            <p:ph type="title"/>
          </p:nvPr>
        </p:nvSpPr>
        <p:spPr>
          <a:xfrm>
            <a:off x="539400"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5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cxnSp>
        <p:nvCxnSpPr>
          <p:cNvPr id="134" name="Google Shape;134;p56"/>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135" name="Google Shape;135;p56"/>
          <p:cNvSpPr txBox="1">
            <a:spLocks noGrp="1"/>
          </p:cNvSpPr>
          <p:nvPr>
            <p:ph type="ftr" idx="11"/>
          </p:nvPr>
        </p:nvSpPr>
        <p:spPr>
          <a:xfrm>
            <a:off x="436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5822749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GB" sz="700">
                <a:solidFill>
                  <a:schemeClr val="bg1"/>
                </a:solidFill>
                <a:latin typeface="+mn-lt"/>
                <a:sym typeface="Trebuchet MS" panose="020B0603020202020204" pitchFamily="34" charset="0"/>
              </a:rPr>
              <a:t>DRS research project vignette_Template sample.potx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0793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Subtitle Layout">
  <p:cSld name="1_Title+Subtitle Layout">
    <p:spTree>
      <p:nvGrpSpPr>
        <p:cNvPr id="1" name="Shape 39"/>
        <p:cNvGrpSpPr/>
        <p:nvPr/>
      </p:nvGrpSpPr>
      <p:grpSpPr>
        <a:xfrm>
          <a:off x="0" y="0"/>
          <a:ext cx="0" cy="0"/>
          <a:chOff x="0" y="0"/>
          <a:chExt cx="0" cy="0"/>
        </a:xfrm>
      </p:grpSpPr>
      <p:sp>
        <p:nvSpPr>
          <p:cNvPr id="40" name="Google Shape;40;p64"/>
          <p:cNvSpPr txBox="1">
            <a:spLocks noGrp="1"/>
          </p:cNvSpPr>
          <p:nvPr>
            <p:ph type="ftr" idx="11"/>
          </p:nvPr>
        </p:nvSpPr>
        <p:spPr>
          <a:xfrm>
            <a:off x="550862" y="6450226"/>
            <a:ext cx="440826" cy="15388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4"/>
          <p:cNvSpPr txBox="1">
            <a:spLocks noGrp="1"/>
          </p:cNvSpPr>
          <p:nvPr>
            <p:ph type="sldNum" idx="12"/>
          </p:nvPr>
        </p:nvSpPr>
        <p:spPr>
          <a:xfrm>
            <a:off x="11490154" y="6450229"/>
            <a:ext cx="150682" cy="153888"/>
          </a:xfrm>
          <a:prstGeom prst="rect">
            <a:avLst/>
          </a:prstGeom>
          <a:noFill/>
          <a:ln>
            <a:noFill/>
          </a:ln>
        </p:spPr>
        <p:txBody>
          <a:bodyPr spcFirstLastPara="1" wrap="square" lIns="0" tIns="0" rIns="0" bIns="0" anchor="b" anchorCtr="0">
            <a:spAutoFit/>
          </a:bodyPr>
          <a:lstStyle>
            <a:lvl1pPr marL="0" lvl="0" indent="0" algn="r">
              <a:spcBef>
                <a:spcPts val="0"/>
              </a:spcBef>
              <a:buNone/>
              <a:defRPr sz="1000" b="0" i="0" u="none" strike="noStrike" cap="none">
                <a:solidFill>
                  <a:srgbClr val="7F7F7F"/>
                </a:solidFill>
                <a:latin typeface="Calibri"/>
                <a:ea typeface="Calibri"/>
                <a:cs typeface="Calibri"/>
                <a:sym typeface="Calibri"/>
              </a:defRPr>
            </a:lvl1pPr>
            <a:lvl2pPr marL="0" lvl="1" indent="0" algn="r">
              <a:spcBef>
                <a:spcPts val="0"/>
              </a:spcBef>
              <a:buNone/>
              <a:defRPr sz="1000" b="0" i="0" u="none" strike="noStrike" cap="none">
                <a:solidFill>
                  <a:srgbClr val="7F7F7F"/>
                </a:solidFill>
                <a:latin typeface="Calibri"/>
                <a:ea typeface="Calibri"/>
                <a:cs typeface="Calibri"/>
                <a:sym typeface="Calibri"/>
              </a:defRPr>
            </a:lvl2pPr>
            <a:lvl3pPr marL="0" lvl="2" indent="0" algn="r">
              <a:spcBef>
                <a:spcPts val="0"/>
              </a:spcBef>
              <a:buNone/>
              <a:defRPr sz="1000" b="0" i="0" u="none" strike="noStrike" cap="none">
                <a:solidFill>
                  <a:srgbClr val="7F7F7F"/>
                </a:solidFill>
                <a:latin typeface="Calibri"/>
                <a:ea typeface="Calibri"/>
                <a:cs typeface="Calibri"/>
                <a:sym typeface="Calibri"/>
              </a:defRPr>
            </a:lvl3pPr>
            <a:lvl4pPr marL="0" lvl="3" indent="0" algn="r">
              <a:spcBef>
                <a:spcPts val="0"/>
              </a:spcBef>
              <a:buNone/>
              <a:defRPr sz="1000" b="0" i="0" u="none" strike="noStrike" cap="none">
                <a:solidFill>
                  <a:srgbClr val="7F7F7F"/>
                </a:solidFill>
                <a:latin typeface="Calibri"/>
                <a:ea typeface="Calibri"/>
                <a:cs typeface="Calibri"/>
                <a:sym typeface="Calibri"/>
              </a:defRPr>
            </a:lvl4pPr>
            <a:lvl5pPr marL="0" lvl="4" indent="0" algn="r">
              <a:spcBef>
                <a:spcPts val="0"/>
              </a:spcBef>
              <a:buNone/>
              <a:defRPr sz="1000" b="0" i="0" u="none" strike="noStrike" cap="none">
                <a:solidFill>
                  <a:srgbClr val="7F7F7F"/>
                </a:solidFill>
                <a:latin typeface="Calibri"/>
                <a:ea typeface="Calibri"/>
                <a:cs typeface="Calibri"/>
                <a:sym typeface="Calibri"/>
              </a:defRPr>
            </a:lvl5pPr>
            <a:lvl6pPr marL="0" lvl="5" indent="0" algn="r">
              <a:spcBef>
                <a:spcPts val="0"/>
              </a:spcBef>
              <a:buNone/>
              <a:defRPr sz="1000" b="0" i="0" u="none" strike="noStrike" cap="none">
                <a:solidFill>
                  <a:srgbClr val="7F7F7F"/>
                </a:solidFill>
                <a:latin typeface="Calibri"/>
                <a:ea typeface="Calibri"/>
                <a:cs typeface="Calibri"/>
                <a:sym typeface="Calibri"/>
              </a:defRPr>
            </a:lvl6pPr>
            <a:lvl7pPr marL="0" lvl="6" indent="0" algn="r">
              <a:spcBef>
                <a:spcPts val="0"/>
              </a:spcBef>
              <a:buNone/>
              <a:defRPr sz="1000" b="0" i="0" u="none" strike="noStrike" cap="none">
                <a:solidFill>
                  <a:srgbClr val="7F7F7F"/>
                </a:solidFill>
                <a:latin typeface="Calibri"/>
                <a:ea typeface="Calibri"/>
                <a:cs typeface="Calibri"/>
                <a:sym typeface="Calibri"/>
              </a:defRPr>
            </a:lvl7pPr>
            <a:lvl8pPr marL="0" lvl="7" indent="0" algn="r">
              <a:spcBef>
                <a:spcPts val="0"/>
              </a:spcBef>
              <a:buNone/>
              <a:defRPr sz="1000" b="0" i="0" u="none" strike="noStrike" cap="none">
                <a:solidFill>
                  <a:srgbClr val="7F7F7F"/>
                </a:solidFill>
                <a:latin typeface="Calibri"/>
                <a:ea typeface="Calibri"/>
                <a:cs typeface="Calibri"/>
                <a:sym typeface="Calibri"/>
              </a:defRPr>
            </a:lvl8pPr>
            <a:lvl9pPr marL="0" lvl="8" indent="0" algn="r">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
        <p:nvSpPr>
          <p:cNvPr id="42" name="Google Shape;42;p64"/>
          <p:cNvSpPr txBox="1">
            <a:spLocks noGrp="1"/>
          </p:cNvSpPr>
          <p:nvPr>
            <p:ph type="title"/>
          </p:nvPr>
        </p:nvSpPr>
        <p:spPr>
          <a:xfrm>
            <a:off x="551713" y="439247"/>
            <a:ext cx="1108997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4"/>
          <p:cNvSpPr txBox="1">
            <a:spLocks noGrp="1"/>
          </p:cNvSpPr>
          <p:nvPr>
            <p:ph type="body" idx="1"/>
          </p:nvPr>
        </p:nvSpPr>
        <p:spPr>
          <a:xfrm>
            <a:off x="558852" y="881143"/>
            <a:ext cx="11089972" cy="2652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rgbClr val="6D90F8"/>
              </a:buClr>
              <a:buSzPts val="1814"/>
              <a:buNone/>
              <a:defRPr sz="1814">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8796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Grey background)">
  <p:cSld name="Title only (Grey background)">
    <p:bg>
      <p:bgPr>
        <a:solidFill>
          <a:schemeClr val="lt2"/>
        </a:solidFill>
        <a:effectLst/>
      </p:bgPr>
    </p:bg>
    <p:spTree>
      <p:nvGrpSpPr>
        <p:cNvPr id="1" name="Shape 94"/>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7F50F6A-7F23-2D39-6F24-42F2C8987482}"/>
              </a:ext>
            </a:extLst>
          </p:cNvPr>
          <p:cNvGraphicFramePr>
            <a:graphicFrameLocks noChangeAspect="1"/>
          </p:cNvGraphicFramePr>
          <p:nvPr userDrawn="1">
            <p:custDataLst>
              <p:tags r:id="rId1"/>
            </p:custDataLst>
            <p:extLst>
              <p:ext uri="{D42A27DB-BD31-4B8C-83A1-F6EECF244321}">
                <p14:modId xmlns:p14="http://schemas.microsoft.com/office/powerpoint/2010/main" val="28705680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5" name="Google Shape;95;p79"/>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96" name="Google Shape;96;p79"/>
          <p:cNvSpPr txBox="1">
            <a:spLocks noGrp="1"/>
          </p:cNvSpPr>
          <p:nvPr>
            <p:ph type="ftr" idx="11"/>
          </p:nvPr>
        </p:nvSpPr>
        <p:spPr>
          <a:xfrm>
            <a:off x="550862" y="645022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
        <p:nvSpPr>
          <p:cNvPr id="97" name="Google Shape;97;p7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0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FD5F0E7-B77E-74DE-6BD0-FC4C56E68865}"/>
              </a:ext>
            </a:extLst>
          </p:cNvPr>
          <p:cNvGraphicFramePr>
            <a:graphicFrameLocks noChangeAspect="1"/>
          </p:cNvGraphicFramePr>
          <p:nvPr userDrawn="1">
            <p:custDataLst>
              <p:tags r:id="rId1"/>
            </p:custDataLst>
            <p:extLst>
              <p:ext uri="{D42A27DB-BD31-4B8C-83A1-F6EECF244321}">
                <p14:modId xmlns:p14="http://schemas.microsoft.com/office/powerpoint/2010/main" val="2143063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2" name="Google Shape;102;p81"/>
          <p:cNvSpPr/>
          <p:nvPr/>
        </p:nvSpPr>
        <p:spPr>
          <a:xfrm>
            <a:off x="6096000" y="-1"/>
            <a:ext cx="6098539" cy="6858001"/>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03" name="Google Shape;103;p81"/>
          <p:cNvSpPr txBox="1">
            <a:spLocks noGrp="1"/>
          </p:cNvSpPr>
          <p:nvPr>
            <p:ph type="title"/>
          </p:nvPr>
        </p:nvSpPr>
        <p:spPr>
          <a:xfrm>
            <a:off x="566142" y="562841"/>
            <a:ext cx="5205071"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104" name="Google Shape;104;p81"/>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fld id="{00000000-1234-1234-1234-123412341234}" type="slidenum">
              <a:rPr lang="fr-FR" smtClean="0"/>
              <a:pPr/>
              <a:t>‹N°›</a:t>
            </a:fld>
            <a:endParaRPr lang="fr-FR" dirty="0"/>
          </a:p>
        </p:txBody>
      </p:sp>
      <p:cxnSp>
        <p:nvCxnSpPr>
          <p:cNvPr id="105" name="Google Shape;105;p81"/>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106" name="Google Shape;106;p81"/>
          <p:cNvGrpSpPr/>
          <p:nvPr/>
        </p:nvGrpSpPr>
        <p:grpSpPr>
          <a:xfrm>
            <a:off x="11998459" y="6162188"/>
            <a:ext cx="68500" cy="441925"/>
            <a:chOff x="11998459" y="6162188"/>
            <a:chExt cx="68500" cy="441925"/>
          </a:xfrm>
        </p:grpSpPr>
        <p:sp>
          <p:nvSpPr>
            <p:cNvPr id="107" name="Google Shape;107;p8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08" name="Google Shape;108;p8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09" name="Google Shape;109;p8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10" name="Google Shape;110;p8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11" name="Google Shape;111;p8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12" name="Google Shape;112;p8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13" name="Google Shape;113;p8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14" name="Google Shape;114;p8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15" name="Google Shape;115;p8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16" name="Google Shape;116;p8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17" name="Google Shape;117;p8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18" name="Google Shape;118;p8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19" name="Google Shape;119;p8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grpSp>
      <p:sp>
        <p:nvSpPr>
          <p:cNvPr id="120" name="Google Shape;120;p81"/>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fr-FR" sz="800" b="0" i="0" u="none" strike="noStrike" cap="none">
                <a:solidFill>
                  <a:schemeClr val="lt1"/>
                </a:solidFill>
                <a:latin typeface="Calibri"/>
                <a:ea typeface="Calibri"/>
                <a:cs typeface="Calibri"/>
                <a:sym typeface="Calibri"/>
              </a:rPr>
              <a:t>Copyright © 202</a:t>
            </a:r>
            <a:r>
              <a:rPr lang="fr-FR" sz="800">
                <a:solidFill>
                  <a:schemeClr val="lt1"/>
                </a:solidFill>
                <a:latin typeface="Calibri"/>
                <a:ea typeface="Calibri"/>
                <a:cs typeface="Calibri"/>
                <a:sym typeface="Calibri"/>
              </a:rPr>
              <a:t>2</a:t>
            </a:r>
            <a:r>
              <a:rPr lang="fr-FR" sz="800" b="0" i="0" u="none" strike="noStrike" cap="none">
                <a:solidFill>
                  <a:schemeClr val="lt1"/>
                </a:solidFill>
                <a:latin typeface="Calibri"/>
                <a:ea typeface="Calibri"/>
                <a:cs typeface="Calibri"/>
                <a:sym typeface="Calibri"/>
              </a:rPr>
              <a:t>. All rights reserved.</a:t>
            </a:r>
            <a:endParaRPr lang="fr-FR" dirty="0"/>
          </a:p>
        </p:txBody>
      </p:sp>
      <p:sp>
        <p:nvSpPr>
          <p:cNvPr id="121" name="Google Shape;121;p81"/>
          <p:cNvSpPr txBox="1">
            <a:spLocks noGrp="1"/>
          </p:cNvSpPr>
          <p:nvPr>
            <p:ph type="ftr" idx="11"/>
          </p:nvPr>
        </p:nvSpPr>
        <p:spPr>
          <a:xfrm>
            <a:off x="550862" y="645022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Title only Layout">
  <p:cSld name="3_Title only Layout">
    <p:spTree>
      <p:nvGrpSpPr>
        <p:cNvPr id="1" name="Shape 12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B731F32-3F08-A32D-F23A-495A8E14A971}"/>
              </a:ext>
            </a:extLst>
          </p:cNvPr>
          <p:cNvGraphicFramePr>
            <a:graphicFrameLocks noChangeAspect="1"/>
          </p:cNvGraphicFramePr>
          <p:nvPr userDrawn="1">
            <p:custDataLst>
              <p:tags r:id="rId1"/>
            </p:custDataLst>
            <p:extLst>
              <p:ext uri="{D42A27DB-BD31-4B8C-83A1-F6EECF244321}">
                <p14:modId xmlns:p14="http://schemas.microsoft.com/office/powerpoint/2010/main" val="149754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3" name="Google Shape;123;p82"/>
          <p:cNvSpPr/>
          <p:nvPr/>
        </p:nvSpPr>
        <p:spPr>
          <a:xfrm>
            <a:off x="0" y="-1"/>
            <a:ext cx="12192000" cy="3429000"/>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24" name="Google Shape;124;p82"/>
          <p:cNvSpPr txBox="1">
            <a:spLocks noGrp="1"/>
          </p:cNvSpPr>
          <p:nvPr>
            <p:ph type="ftr" idx="11"/>
          </p:nvPr>
        </p:nvSpPr>
        <p:spPr>
          <a:xfrm>
            <a:off x="550862" y="6450225"/>
            <a:ext cx="955390" cy="153888"/>
          </a:xfrm>
          <a:prstGeom prst="rect">
            <a:avLst/>
          </a:prstGeom>
          <a:noFill/>
          <a:ln>
            <a:noFill/>
          </a:ln>
        </p:spPr>
        <p:txBody>
          <a:bodyPr spcFirstLastPara="1" wrap="square" lIns="0" tIns="0" rIns="0" bIns="0" anchor="b" anchorCtr="0">
            <a:spAutoFit/>
          </a:bodyPr>
          <a:lstStyle>
            <a:lvl1pPr lvl="0" algn="l" rtl="0">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fr-FR" dirty="0"/>
          </a:p>
        </p:txBody>
      </p:sp>
      <p:sp>
        <p:nvSpPr>
          <p:cNvPr id="125" name="Google Shape;125;p8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sp>
        <p:nvSpPr>
          <p:cNvPr id="126" name="Google Shape;126;p82"/>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cxnSp>
        <p:nvCxnSpPr>
          <p:cNvPr id="127" name="Google Shape;127;p82"/>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Option 2)">
  <p:cSld name="Title Slide (Option 2)">
    <p:spTree>
      <p:nvGrpSpPr>
        <p:cNvPr id="1" name="Shape 18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C174FEA-1CCF-F451-BE89-4301E71244DD}"/>
              </a:ext>
            </a:extLst>
          </p:cNvPr>
          <p:cNvGraphicFramePr>
            <a:graphicFrameLocks noChangeAspect="1"/>
          </p:cNvGraphicFramePr>
          <p:nvPr userDrawn="1">
            <p:custDataLst>
              <p:tags r:id="rId1"/>
            </p:custDataLst>
            <p:extLst>
              <p:ext uri="{D42A27DB-BD31-4B8C-83A1-F6EECF244321}">
                <p14:modId xmlns:p14="http://schemas.microsoft.com/office/powerpoint/2010/main" val="40322135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2" name="Google Shape;182;p87" descr="A large body of water with a city in the background&#10;&#10;Description automatically generated"/>
          <p:cNvPicPr preferRelativeResize="0"/>
          <p:nvPr/>
        </p:nvPicPr>
        <p:blipFill rotWithShape="1">
          <a:blip r:embed="rId5">
            <a:alphaModFix/>
          </a:blip>
          <a:srcRect l="2214" t="3933" r="2214" b="3933"/>
          <a:stretch/>
        </p:blipFill>
        <p:spPr>
          <a:xfrm>
            <a:off x="269998" y="270000"/>
            <a:ext cx="11652001" cy="6318000"/>
          </a:xfrm>
          <a:prstGeom prst="rect">
            <a:avLst/>
          </a:prstGeom>
          <a:noFill/>
          <a:ln>
            <a:noFill/>
          </a:ln>
        </p:spPr>
      </p:pic>
      <p:sp>
        <p:nvSpPr>
          <p:cNvPr id="183" name="Google Shape;183;p87"/>
          <p:cNvSpPr/>
          <p:nvPr/>
        </p:nvSpPr>
        <p:spPr>
          <a:xfrm>
            <a:off x="536448" y="540000"/>
            <a:ext cx="6363891" cy="6318000"/>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fr-FR" sz="1800" dirty="0">
              <a:solidFill>
                <a:schemeClr val="lt1"/>
              </a:solidFill>
              <a:latin typeface="Calibri"/>
              <a:ea typeface="Calibri"/>
              <a:cs typeface="Calibri"/>
              <a:sym typeface="Calibri"/>
            </a:endParaRPr>
          </a:p>
        </p:txBody>
      </p:sp>
      <p:sp>
        <p:nvSpPr>
          <p:cNvPr id="184" name="Google Shape;184;p87"/>
          <p:cNvSpPr txBox="1">
            <a:spLocks noGrp="1"/>
          </p:cNvSpPr>
          <p:nvPr>
            <p:ph type="ctrTitle"/>
          </p:nvPr>
        </p:nvSpPr>
        <p:spPr>
          <a:xfrm>
            <a:off x="902896" y="3605295"/>
            <a:ext cx="5337943" cy="692497"/>
          </a:xfrm>
          <a:prstGeom prst="rect">
            <a:avLst/>
          </a:prstGeom>
          <a:noFill/>
          <a:ln>
            <a:noFill/>
          </a:ln>
        </p:spPr>
        <p:txBody>
          <a:bodyPr spcFirstLastPara="1" wrap="square" lIns="0" tIns="0" rIns="0" bIns="0" anchor="b" anchorCtr="0">
            <a:spAutoFit/>
          </a:bodyPr>
          <a:lstStyle>
            <a:lvl1pPr lvl="0" algn="l" rtl="0">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fr-FR" dirty="0"/>
          </a:p>
        </p:txBody>
      </p:sp>
      <p:sp>
        <p:nvSpPr>
          <p:cNvPr id="185" name="Google Shape;185;p87"/>
          <p:cNvSpPr txBox="1">
            <a:spLocks noGrp="1"/>
          </p:cNvSpPr>
          <p:nvPr>
            <p:ph type="subTitle" idx="1"/>
          </p:nvPr>
        </p:nvSpPr>
        <p:spPr>
          <a:xfrm>
            <a:off x="902896" y="4348579"/>
            <a:ext cx="5337943" cy="420628"/>
          </a:xfrm>
          <a:prstGeom prst="rect">
            <a:avLst/>
          </a:prstGeom>
          <a:noFill/>
          <a:ln>
            <a:noFill/>
          </a:ln>
        </p:spPr>
        <p:txBody>
          <a:bodyPr spcFirstLastPara="1" wrap="square" lIns="0" tIns="0" rIns="0" bIns="0" anchor="t" anchorCtr="0">
            <a:spAutoFit/>
          </a:bodyPr>
          <a:lstStyle>
            <a:lvl1pPr lvl="0" algn="l" rtl="0">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lang="fr-FR" dirty="0"/>
          </a:p>
        </p:txBody>
      </p:sp>
      <p:sp>
        <p:nvSpPr>
          <p:cNvPr id="186" name="Google Shape;186;p87"/>
          <p:cNvSpPr txBox="1">
            <a:spLocks noGrp="1"/>
          </p:cNvSpPr>
          <p:nvPr>
            <p:ph type="dt" idx="10"/>
          </p:nvPr>
        </p:nvSpPr>
        <p:spPr>
          <a:xfrm>
            <a:off x="902896" y="5923689"/>
            <a:ext cx="1582738" cy="21544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fr-FR" dirty="0"/>
          </a:p>
        </p:txBody>
      </p:sp>
      <p:pic>
        <p:nvPicPr>
          <p:cNvPr id="187" name="Google Shape;187;p87"/>
          <p:cNvPicPr preferRelativeResize="0"/>
          <p:nvPr/>
        </p:nvPicPr>
        <p:blipFill rotWithShape="1">
          <a:blip r:embed="rId6">
            <a:alphaModFix/>
          </a:blip>
          <a:srcRect l="738" r="729"/>
          <a:stretch/>
        </p:blipFill>
        <p:spPr>
          <a:xfrm>
            <a:off x="902896" y="901732"/>
            <a:ext cx="2497454" cy="5742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image" Target="../media/image8.svg"/><Relationship Id="rId21" Type="http://schemas.openxmlformats.org/officeDocument/2006/relationships/slideLayout" Target="../slideLayouts/slideLayout41.xml"/><Relationship Id="rId34" Type="http://schemas.openxmlformats.org/officeDocument/2006/relationships/tags" Target="../tags/tag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theme" Target="../theme/theme2.xml"/><Relationship Id="rId38" Type="http://schemas.openxmlformats.org/officeDocument/2006/relationships/image" Target="../media/image7.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image" Target="../media/image6.emf"/><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oleObject" Target="../embeddings/oleObject22.bin"/><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tags" Target="../tags/tag24.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A91B89A-F4AA-DE3E-6713-B3EDB0C047CC}"/>
              </a:ext>
            </a:extLst>
          </p:cNvPr>
          <p:cNvGraphicFramePr>
            <a:graphicFrameLocks noChangeAspect="1"/>
          </p:cNvGraphicFramePr>
          <p:nvPr userDrawn="1">
            <p:custDataLst>
              <p:tags r:id="rId22"/>
            </p:custDataLst>
            <p:extLst>
              <p:ext uri="{D42A27DB-BD31-4B8C-83A1-F6EECF244321}">
                <p14:modId xmlns:p14="http://schemas.microsoft.com/office/powerpoint/2010/main" val="3497180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23" imgW="395" imgH="396" progId="TCLayout.ActiveDocument.1">
                  <p:embed/>
                </p:oleObj>
              </mc:Choice>
              <mc:Fallback>
                <p:oleObj name="Diapositive think-cell" r:id="rId23" imgW="395" imgH="396" progId="TCLayout.ActiveDocument.1">
                  <p:embed/>
                  <p:pic>
                    <p:nvPicPr>
                      <p:cNvPr id="0" name=""/>
                      <p:cNvPicPr/>
                      <p:nvPr/>
                    </p:nvPicPr>
                    <p:blipFill>
                      <a:blip r:embed="rId24"/>
                      <a:stretch>
                        <a:fillRect/>
                      </a:stretch>
                    </p:blipFill>
                    <p:spPr>
                      <a:xfrm>
                        <a:off x="1588" y="1588"/>
                        <a:ext cx="1588" cy="1588"/>
                      </a:xfrm>
                      <a:prstGeom prst="rect">
                        <a:avLst/>
                      </a:prstGeom>
                    </p:spPr>
                  </p:pic>
                </p:oleObj>
              </mc:Fallback>
            </mc:AlternateContent>
          </a:graphicData>
        </a:graphic>
      </p:graphicFrame>
      <p:grpSp>
        <p:nvGrpSpPr>
          <p:cNvPr id="10" name="Google Shape;10;p71"/>
          <p:cNvGrpSpPr/>
          <p:nvPr/>
        </p:nvGrpSpPr>
        <p:grpSpPr>
          <a:xfrm>
            <a:off x="11998459" y="6162188"/>
            <a:ext cx="68500" cy="441925"/>
            <a:chOff x="11998459" y="6162188"/>
            <a:chExt cx="68500" cy="441925"/>
          </a:xfrm>
        </p:grpSpPr>
        <p:sp>
          <p:nvSpPr>
            <p:cNvPr id="11" name="Google Shape;11;p7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12" name="Google Shape;12;p7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13" name="Google Shape;13;p7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14" name="Google Shape;14;p7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15" name="Google Shape;15;p7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16" name="Google Shape;16;p7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17" name="Google Shape;17;p7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18" name="Google Shape;18;p7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19" name="Google Shape;19;p7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20" name="Google Shape;20;p7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21" name="Google Shape;21;p7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22" name="Google Shape;22;p7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sp>
          <p:nvSpPr>
            <p:cNvPr id="23" name="Google Shape;23;p7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fr-FR" sz="1800" dirty="0">
                <a:solidFill>
                  <a:srgbClr val="B4B4B4"/>
                </a:solidFill>
                <a:latin typeface="Calibri"/>
                <a:ea typeface="Calibri"/>
                <a:cs typeface="Calibri"/>
                <a:sym typeface="Calibri"/>
              </a:endParaRPr>
            </a:p>
          </p:txBody>
        </p:sp>
      </p:grpSp>
      <p:pic>
        <p:nvPicPr>
          <p:cNvPr id="24" name="Google Shape;24;p71"/>
          <p:cNvPicPr preferRelativeResize="0"/>
          <p:nvPr/>
        </p:nvPicPr>
        <p:blipFill rotWithShape="1">
          <a:blip r:embed="rId25">
            <a:alphaModFix/>
          </a:blip>
          <a:srcRect/>
          <a:stretch/>
        </p:blipFill>
        <p:spPr>
          <a:xfrm rot="-5400000">
            <a:off x="11811887" y="6349041"/>
            <a:ext cx="441438" cy="68706"/>
          </a:xfrm>
          <a:prstGeom prst="rect">
            <a:avLst/>
          </a:prstGeom>
          <a:noFill/>
          <a:ln>
            <a:noFill/>
          </a:ln>
        </p:spPr>
      </p:pic>
      <p:sp>
        <p:nvSpPr>
          <p:cNvPr id="25" name="Google Shape;25;p71"/>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lang="fr-FR" dirty="0"/>
          </a:p>
        </p:txBody>
      </p:sp>
      <p:sp>
        <p:nvSpPr>
          <p:cNvPr id="26" name="Google Shape;26;p71"/>
          <p:cNvSpPr txBox="1">
            <a:spLocks noGrp="1"/>
          </p:cNvSpPr>
          <p:nvPr>
            <p:ph type="body" idx="1"/>
          </p:nvPr>
        </p:nvSpPr>
        <p:spPr>
          <a:xfrm>
            <a:off x="550862" y="1859913"/>
            <a:ext cx="11089973" cy="362150"/>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20040" algn="l" rtl="0">
              <a:lnSpc>
                <a:spcPct val="95000"/>
              </a:lnSpc>
              <a:spcBef>
                <a:spcPts val="5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2pPr>
            <a:lvl3pPr marL="1371600" marR="0" lvl="2" indent="-330200" algn="l" rtl="0">
              <a:lnSpc>
                <a:spcPct val="95000"/>
              </a:lnSpc>
              <a:spcBef>
                <a:spcPts val="3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20039" algn="l" rtl="0">
              <a:lnSpc>
                <a:spcPct val="95000"/>
              </a:lnSpc>
              <a:spcBef>
                <a:spcPts val="1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5000"/>
              </a:lnSpc>
              <a:spcBef>
                <a:spcPts val="1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lang="fr-FR" dirty="0"/>
          </a:p>
        </p:txBody>
      </p:sp>
      <p:sp>
        <p:nvSpPr>
          <p:cNvPr id="27" name="Google Shape;27;p71"/>
          <p:cNvSpPr txBox="1">
            <a:spLocks noGrp="1"/>
          </p:cNvSpPr>
          <p:nvPr>
            <p:ph type="ftr" idx="11"/>
          </p:nvPr>
        </p:nvSpPr>
        <p:spPr>
          <a:xfrm>
            <a:off x="550862" y="6450225"/>
            <a:ext cx="955390" cy="153888"/>
          </a:xfrm>
          <a:prstGeom prst="rect">
            <a:avLst/>
          </a:prstGeom>
          <a:noFill/>
          <a:ln>
            <a:noFill/>
          </a:ln>
        </p:spPr>
        <p:txBody>
          <a:bodyPr spcFirstLastPara="1" wrap="square" lIns="0" tIns="0" rIns="0" bIns="0" anchor="b" anchorCtr="0">
            <a:spAutoFit/>
          </a:bodyPr>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fr-FR" dirty="0"/>
          </a:p>
        </p:txBody>
      </p:sp>
      <p:sp>
        <p:nvSpPr>
          <p:cNvPr id="28" name="Google Shape;28;p7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buNone/>
              <a:defRPr sz="1000" b="0" i="0" u="none" strike="noStrike" cap="none">
                <a:solidFill>
                  <a:srgbClr val="7F7F7F"/>
                </a:solidFill>
                <a:latin typeface="Calibri"/>
                <a:ea typeface="Calibri"/>
                <a:cs typeface="Calibri"/>
                <a:sym typeface="Calibri"/>
              </a:defRPr>
            </a:lvl9pPr>
          </a:lstStyle>
          <a:p>
            <a:fld id="{00000000-1234-1234-1234-123412341234}" type="slidenum">
              <a:rPr lang="fr-FR" smtClean="0"/>
              <a:pPr/>
              <a:t>‹N°›</a:t>
            </a:fld>
            <a:endParaRPr lang="fr-FR" dirty="0"/>
          </a:p>
        </p:txBody>
      </p:sp>
      <p:sp>
        <p:nvSpPr>
          <p:cNvPr id="29" name="Google Shape;29;p71"/>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fr-FR" sz="800" b="0" i="0" u="none" strike="noStrike" cap="none">
                <a:solidFill>
                  <a:srgbClr val="B4B4B4"/>
                </a:solidFill>
                <a:latin typeface="Calibri"/>
                <a:ea typeface="Calibri"/>
                <a:cs typeface="Calibri"/>
                <a:sym typeface="Calibri"/>
              </a:rPr>
              <a:t>Copyright © 20</a:t>
            </a:r>
            <a:r>
              <a:rPr lang="fr-FR" sz="800">
                <a:solidFill>
                  <a:srgbClr val="B4B4B4"/>
                </a:solidFill>
                <a:latin typeface="Calibri"/>
                <a:ea typeface="Calibri"/>
                <a:cs typeface="Calibri"/>
                <a:sym typeface="Calibri"/>
              </a:rPr>
              <a:t>22</a:t>
            </a:r>
            <a:r>
              <a:rPr lang="fr-FR" sz="800" b="0" i="0" u="none" strike="noStrike" cap="none">
                <a:solidFill>
                  <a:srgbClr val="B4B4B4"/>
                </a:solidFill>
                <a:latin typeface="Calibri"/>
                <a:ea typeface="Calibri"/>
                <a:cs typeface="Calibri"/>
                <a:sym typeface="Calibri"/>
              </a:rPr>
              <a:t>. All rights reserved.</a:t>
            </a:r>
            <a:endParaRPr lang="fr-FR" dirty="0"/>
          </a:p>
        </p:txBody>
      </p:sp>
      <p:cxnSp>
        <p:nvCxnSpPr>
          <p:cNvPr id="30" name="Google Shape;30;p71"/>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31" name="Google Shape;31;p71"/>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fr-FR" sz="1000" b="0" i="0" u="none" strike="noStrike" cap="none" smtClean="0">
                <a:solidFill>
                  <a:srgbClr val="7F7F7F"/>
                </a:solidFill>
                <a:latin typeface="Calibri"/>
                <a:ea typeface="Calibri"/>
                <a:cs typeface="Calibri"/>
                <a:sym typeface="Calibri"/>
              </a:rPr>
              <a:pPr marL="0" marR="0" lvl="0" indent="0" algn="r" rtl="0">
                <a:lnSpc>
                  <a:spcPct val="90000"/>
                </a:lnSpc>
                <a:spcBef>
                  <a:spcPts val="0"/>
                </a:spcBef>
                <a:spcAft>
                  <a:spcPts val="0"/>
                </a:spcAft>
                <a:buNone/>
              </a:pPr>
              <a:t>‹N°›</a:t>
            </a:fld>
            <a:endParaRPr lang="fr-FR" sz="1000" b="0" i="0" u="none" strike="noStrike" cap="none" dirty="0">
              <a:solidFill>
                <a:srgbClr val="7F7F7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8" r:id="rId7"/>
    <p:sldLayoutId id="2147483659"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4" r:id="rId18"/>
    <p:sldLayoutId id="2147483675" r:id="rId19"/>
    <p:sldLayoutId id="2147483676"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F01376A-4F6C-4427-9AC0-67FB4C2B0704}"/>
              </a:ext>
            </a:extLst>
          </p:cNvPr>
          <p:cNvGraphicFramePr>
            <a:graphicFrameLocks noChangeAspect="1"/>
          </p:cNvGraphicFramePr>
          <p:nvPr userDrawn="1">
            <p:custDataLst>
              <p:tags r:id="rId34"/>
            </p:custDataLst>
            <p:extLst>
              <p:ext uri="{D42A27DB-BD31-4B8C-83A1-F6EECF244321}">
                <p14:modId xmlns:p14="http://schemas.microsoft.com/office/powerpoint/2010/main" val="1886715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6" imgW="425" imgH="426" progId="TCLayout.ActiveDocument.1">
                  <p:embed/>
                </p:oleObj>
              </mc:Choice>
              <mc:Fallback>
                <p:oleObj name="Diapositive think-cell" r:id="rId36" imgW="425" imgH="426" progId="TCLayout.ActiveDocument.1">
                  <p:embed/>
                  <p:pic>
                    <p:nvPicPr>
                      <p:cNvPr id="8" name="Object 7" hidden="1">
                        <a:extLst>
                          <a:ext uri="{FF2B5EF4-FFF2-40B4-BE49-F238E27FC236}">
                            <a16:creationId xmlns:a16="http://schemas.microsoft.com/office/drawing/2014/main" id="{0F01376A-4F6C-4427-9AC0-67FB4C2B0704}"/>
                          </a:ext>
                        </a:extLst>
                      </p:cNvPr>
                      <p:cNvPicPr/>
                      <p:nvPr/>
                    </p:nvPicPr>
                    <p:blipFill>
                      <a:blip r:embed="rId37"/>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A9302799-8A9B-47DC-8DBF-34AF7857573E}"/>
              </a:ext>
            </a:extLst>
          </p:cNvPr>
          <p:cNvSpPr/>
          <p:nvPr userDrawn="1">
            <p:custDataLst>
              <p:tags r:id="rId3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grpSp>
        <p:nvGrpSpPr>
          <p:cNvPr id="27" name="Group 26">
            <a:extLst>
              <a:ext uri="{FF2B5EF4-FFF2-40B4-BE49-F238E27FC236}">
                <a16:creationId xmlns:a16="http://schemas.microsoft.com/office/drawing/2014/main" id="{87B31061-A44E-4C9C-B07F-D8CDA855BC79}"/>
              </a:ext>
            </a:extLst>
          </p:cNvPr>
          <p:cNvGrpSpPr/>
          <p:nvPr userDrawn="1"/>
        </p:nvGrpSpPr>
        <p:grpSpPr>
          <a:xfrm>
            <a:off x="11998459" y="6162188"/>
            <a:ext cx="68500" cy="441924"/>
            <a:chOff x="11998459" y="6162188"/>
            <a:chExt cx="68500" cy="441924"/>
          </a:xfrm>
        </p:grpSpPr>
        <p:sp>
          <p:nvSpPr>
            <p:cNvPr id="11" name="Freeform: Shape 10">
              <a:extLst>
                <a:ext uri="{FF2B5EF4-FFF2-40B4-BE49-F238E27FC236}">
                  <a16:creationId xmlns:a16="http://schemas.microsoft.com/office/drawing/2014/main" id="{18093E00-38A0-4CF7-8C69-DC28CFFA7EF3}"/>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883A998E-3729-4FC5-A5CC-4DC84AB76CC9}"/>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F98D7A59-77C4-4FFE-B4BC-D6D2E508A277}"/>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7E72B593-8E78-4A4E-8039-9E8AB005B734}"/>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533BC9DA-DBAA-429C-9B2D-F5DE885FFA1A}"/>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FFC7ED54-A193-4F93-98BD-A9F95F53F901}"/>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C1CD3797-433D-4591-AF9B-5A6A6CF23E51}"/>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34C1BB38-5735-40B9-BFAD-56E5CBF32645}"/>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F661FAB9-9525-4A2E-ADDE-3D6DE582FDD9}"/>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3" name="Freeform: Shape 22">
              <a:extLst>
                <a:ext uri="{FF2B5EF4-FFF2-40B4-BE49-F238E27FC236}">
                  <a16:creationId xmlns:a16="http://schemas.microsoft.com/office/drawing/2014/main" id="{9E2E67E8-04E8-4D20-B8D4-6E67405547E0}"/>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4" name="Freeform: Shape 23">
              <a:extLst>
                <a:ext uri="{FF2B5EF4-FFF2-40B4-BE49-F238E27FC236}">
                  <a16:creationId xmlns:a16="http://schemas.microsoft.com/office/drawing/2014/main" id="{80013948-917C-44E7-8DBE-C5E0FD0A2100}"/>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5" name="Freeform: Shape 24">
              <a:extLst>
                <a:ext uri="{FF2B5EF4-FFF2-40B4-BE49-F238E27FC236}">
                  <a16:creationId xmlns:a16="http://schemas.microsoft.com/office/drawing/2014/main" id="{87DCBD3E-5674-40CB-910B-ABFD71044CD1}"/>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6" name="Freeform: Shape 25">
              <a:extLst>
                <a:ext uri="{FF2B5EF4-FFF2-40B4-BE49-F238E27FC236}">
                  <a16:creationId xmlns:a16="http://schemas.microsoft.com/office/drawing/2014/main" id="{76AD7FAC-FE8F-4E5C-AC0E-214C9EA7FF92}"/>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grpSp>
      <p:pic>
        <p:nvPicPr>
          <p:cNvPr id="12" name="Graphic 11">
            <a:extLst>
              <a:ext uri="{FF2B5EF4-FFF2-40B4-BE49-F238E27FC236}">
                <a16:creationId xmlns:a16="http://schemas.microsoft.com/office/drawing/2014/main" id="{9EDD5925-EA7C-4C82-A33E-C3CE8EA3BC2F}"/>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rot="16200000">
            <a:off x="11811887" y="6349041"/>
            <a:ext cx="441438" cy="68706"/>
          </a:xfrm>
          <a:prstGeom prst="rect">
            <a:avLst/>
          </a:prstGeom>
        </p:spPr>
      </p:pic>
      <p:sp>
        <p:nvSpPr>
          <p:cNvPr id="2" name="Title Placeholder 1">
            <a:extLst>
              <a:ext uri="{FF2B5EF4-FFF2-40B4-BE49-F238E27FC236}">
                <a16:creationId xmlns:a16="http://schemas.microsoft.com/office/drawing/2014/main" id="{0660F969-E23C-496D-A989-9312D6EAF381}"/>
              </a:ext>
            </a:extLst>
          </p:cNvPr>
          <p:cNvSpPr>
            <a:spLocks noGrp="1"/>
          </p:cNvSpPr>
          <p:nvPr>
            <p:ph type="title"/>
          </p:nvPr>
        </p:nvSpPr>
        <p:spPr>
          <a:xfrm>
            <a:off x="550863" y="560588"/>
            <a:ext cx="11089972" cy="422295"/>
          </a:xfrm>
          <a:prstGeom prst="rect">
            <a:avLst/>
          </a:prstGeom>
        </p:spPr>
        <p:txBody>
          <a:bodyPr vert="horz" wrap="square" lIns="0" tIns="0" rIns="0" bIns="0" rtlCol="0" anchor="t">
            <a:spAutoFit/>
          </a:bodyPr>
          <a:lstStyle/>
          <a:p>
            <a:pPr lvl="0">
              <a:lnSpc>
                <a:spcPct val="85000"/>
              </a:lnSpc>
            </a:pPr>
            <a:r>
              <a:rPr lang="en-US" dirty="0"/>
              <a:t>Click to edit Master title style</a:t>
            </a:r>
            <a:endParaRPr lang="en-IN" dirty="0"/>
          </a:p>
        </p:txBody>
      </p:sp>
      <p:sp>
        <p:nvSpPr>
          <p:cNvPr id="3" name="Text Placeholder 2">
            <a:extLst>
              <a:ext uri="{FF2B5EF4-FFF2-40B4-BE49-F238E27FC236}">
                <a16:creationId xmlns:a16="http://schemas.microsoft.com/office/drawing/2014/main" id="{8FA9E90D-E2CC-4615-8D50-28FACCCB351D}"/>
              </a:ext>
            </a:extLst>
          </p:cNvPr>
          <p:cNvSpPr>
            <a:spLocks noGrp="1"/>
          </p:cNvSpPr>
          <p:nvPr>
            <p:ph type="body" idx="1"/>
          </p:nvPr>
        </p:nvSpPr>
        <p:spPr>
          <a:xfrm>
            <a:off x="550862" y="1859913"/>
            <a:ext cx="11089973" cy="134908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laceholder 4">
            <a:extLst>
              <a:ext uri="{FF2B5EF4-FFF2-40B4-BE49-F238E27FC236}">
                <a16:creationId xmlns:a16="http://schemas.microsoft.com/office/drawing/2014/main" id="{BFD71C6E-2232-442E-8448-AF1BD6203E06}"/>
              </a:ext>
            </a:extLst>
          </p:cNvPr>
          <p:cNvSpPr>
            <a:spLocks noGrp="1"/>
          </p:cNvSpPr>
          <p:nvPr>
            <p:ph type="ftr" sz="quarter" idx="3"/>
          </p:nvPr>
        </p:nvSpPr>
        <p:spPr>
          <a:xfrm>
            <a:off x="550862" y="6465614"/>
            <a:ext cx="955390"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6" name="Slide Number Placeholder 5">
            <a:extLst>
              <a:ext uri="{FF2B5EF4-FFF2-40B4-BE49-F238E27FC236}">
                <a16:creationId xmlns:a16="http://schemas.microsoft.com/office/drawing/2014/main" id="{9C0662E3-7504-4CA7-A6CD-7C5C765B73F5}"/>
              </a:ext>
            </a:extLst>
          </p:cNvPr>
          <p:cNvSpPr>
            <a:spLocks noGrp="1"/>
          </p:cNvSpPr>
          <p:nvPr>
            <p:ph type="sldNum" sz="quarter" idx="4"/>
          </p:nvPr>
        </p:nvSpPr>
        <p:spPr>
          <a:xfrm>
            <a:off x="11490153" y="6465614"/>
            <a:ext cx="150682" cy="138499"/>
          </a:xfrm>
          <a:prstGeom prst="rect">
            <a:avLst/>
          </a:prstGeom>
          <a:noFill/>
        </p:spPr>
        <p:txBody>
          <a:bodyPr wrap="none" lIns="0" tIns="0" rIns="0" bIns="0" rtlCol="0" anchor="b">
            <a:spAutoFit/>
          </a:bodyPr>
          <a:lstStyle>
            <a:lvl1pPr algn="r">
              <a:defRPr kumimoji="0" lang="en-IN" sz="1000" b="0" i="0" u="none" strike="noStrike" cap="none" spc="0" normalizeH="0" baseline="0" smtClean="0">
                <a:ln>
                  <a:noFill/>
                </a:ln>
                <a:solidFill>
                  <a:schemeClr val="bg1">
                    <a:lumMod val="50000"/>
                  </a:schemeClr>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‹N°›</a:t>
            </a:fld>
            <a:endParaRPr lang="en-IN" dirty="0"/>
          </a:p>
        </p:txBody>
      </p:sp>
      <p:sp>
        <p:nvSpPr>
          <p:cNvPr id="84" name="Copyright">
            <a:extLst>
              <a:ext uri="{FF2B5EF4-FFF2-40B4-BE49-F238E27FC236}">
                <a16:creationId xmlns:a16="http://schemas.microsoft.com/office/drawing/2014/main" id="{99040E17-1592-44EC-BAF2-3AB7B9CEFCC4}"/>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rPr>
              <a:t>Copyright © 2020. All rights reserved.</a:t>
            </a:r>
          </a:p>
        </p:txBody>
      </p:sp>
      <p:cxnSp>
        <p:nvCxnSpPr>
          <p:cNvPr id="561" name="Straight Connector 560">
            <a:extLst>
              <a:ext uri="{FF2B5EF4-FFF2-40B4-BE49-F238E27FC236}">
                <a16:creationId xmlns:a16="http://schemas.microsoft.com/office/drawing/2014/main" id="{123CE0EA-9B99-45A6-9191-1D727AB177A1}"/>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Slide Number Placeholder 5">
            <a:extLst>
              <a:ext uri="{FF2B5EF4-FFF2-40B4-BE49-F238E27FC236}">
                <a16:creationId xmlns:a16="http://schemas.microsoft.com/office/drawing/2014/main" id="{FB488F1C-E163-4C22-86CF-A1A896433596}"/>
              </a:ext>
            </a:extLst>
          </p:cNvPr>
          <p:cNvSpPr txBox="1">
            <a:spLocks/>
          </p:cNvSpPr>
          <p:nvPr userDrawn="1"/>
        </p:nvSpPr>
        <p:spPr>
          <a:xfrm>
            <a:off x="11490153" y="6465614"/>
            <a:ext cx="150682" cy="138499"/>
          </a:xfrm>
          <a:prstGeom prst="rect">
            <a:avLst/>
          </a:prstGeom>
          <a:noFill/>
        </p:spPr>
        <p:txBody>
          <a:bodyPr wrap="none" lIns="0" tIns="0" rIns="0" bIns="0" rtlCol="0" anchor="b">
            <a:spAutoFit/>
          </a:bodyPr>
          <a:lstStyle>
            <a:defPPr>
              <a:defRPr lang="en-US"/>
            </a:defPPr>
            <a:lvl1pPr marL="0" algn="r" defTabSz="914400" rtl="0" eaLnBrk="1" latinLnBrk="0" hangingPunct="1">
              <a:defRPr kumimoji="0" lang="en-IN" sz="1000" b="0" i="0" u="none" strike="noStrike" kern="1200" cap="none" spc="0" normalizeH="0" baseline="0" smtClean="0">
                <a:ln>
                  <a:noFill/>
                </a:ln>
                <a:solidFill>
                  <a:schemeClr val="bg1">
                    <a:lumMod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fld id="{2547BBBC-05CB-49BC-A9CC-2D869F0C1D2C}" type="slidenum">
              <a:rPr lang="en-IN" smtClean="0"/>
              <a:pPr>
                <a:lnSpc>
                  <a:spcPct val="90000"/>
                </a:lnSpc>
              </a:pPr>
              <a:t>‹N°›</a:t>
            </a:fld>
            <a:endParaRPr lang="en-IN" dirty="0"/>
          </a:p>
        </p:txBody>
      </p:sp>
    </p:spTree>
    <p:extLst>
      <p:ext uri="{BB962C8B-B14F-4D97-AF65-F5344CB8AC3E}">
        <p14:creationId xmlns:p14="http://schemas.microsoft.com/office/powerpoint/2010/main" val="18873977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10" r:id="rId32"/>
  </p:sldLayoutIdLst>
  <p:hf sldNum="0" hdr="0" ftr="0"/>
  <p:txStyles>
    <p:titleStyle>
      <a:lvl1pPr algn="l" defTabSz="914400" rtl="0" eaLnBrk="1" latinLnBrk="0" hangingPunct="1">
        <a:lnSpc>
          <a:spcPct val="90000"/>
        </a:lnSpc>
        <a:spcBef>
          <a:spcPct val="0"/>
        </a:spcBef>
        <a:buNone/>
        <a:defRPr lang="en-IN" sz="3200" b="0" kern="1200" dirty="0">
          <a:solidFill>
            <a:schemeClr val="tx2"/>
          </a:solidFill>
          <a:latin typeface="Franklin Gothic Demi" panose="020B0703020102020204" pitchFamily="34" charset="0"/>
          <a:ea typeface="+mj-ea"/>
          <a:cs typeface="Calibri" panose="020F0502020204030204" pitchFamily="34" charset="0"/>
          <a:sym typeface="Calibri" panose="020F0502020204030204" pitchFamily="34" charset="0"/>
        </a:defRPr>
      </a:lvl1pPr>
    </p:titleStyle>
    <p:bodyStyle>
      <a:lvl1pPr marL="0" indent="0" algn="l" defTabSz="914400" rtl="0" eaLnBrk="1" latinLnBrk="0" hangingPunct="1">
        <a:lnSpc>
          <a:spcPct val="9500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1pPr>
      <a:lvl2pPr marL="176213" indent="-176213" algn="l" defTabSz="914400" rtl="0" eaLnBrk="1" latinLnBrk="0" hangingPunct="1">
        <a:lnSpc>
          <a:spcPct val="95000"/>
        </a:lnSpc>
        <a:spcBef>
          <a:spcPts val="500"/>
        </a:spcBef>
        <a:buClr>
          <a:schemeClr val="tx2"/>
        </a:buClr>
        <a:buSzPct val="90000"/>
        <a:buFont typeface="Wingdings" panose="05000000000000000000" pitchFamily="2" charset="2"/>
        <a:buChar char=""/>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2pPr>
      <a:lvl3pPr marL="358775" indent="-179388" algn="l" defTabSz="914400" rtl="0" eaLnBrk="1" latinLnBrk="0" hangingPunct="1">
        <a:lnSpc>
          <a:spcPct val="95000"/>
        </a:lnSpc>
        <a:spcBef>
          <a:spcPts val="300"/>
        </a:spcBef>
        <a:buClr>
          <a:schemeClr val="tx2"/>
        </a:buClr>
        <a:buFont typeface="Calibri Light" panose="020F0302020204030204" pitchFamily="34" charset="0"/>
        <a:buChar char="−"/>
        <a:tabLst/>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3pPr>
      <a:lvl4pPr marL="536575" indent="-177800" algn="l" defTabSz="914400" rtl="0" eaLnBrk="1" latinLnBrk="0" hangingPunct="1">
        <a:lnSpc>
          <a:spcPct val="95000"/>
        </a:lnSpc>
        <a:spcBef>
          <a:spcPts val="100"/>
        </a:spcBef>
        <a:buClr>
          <a:schemeClr val="tx2"/>
        </a:buClr>
        <a:buSzPct val="90000"/>
        <a:buFont typeface="Wingdings" panose="05000000000000000000" pitchFamily="2" charset="2"/>
        <a:buChar char="§"/>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4pPr>
      <a:lvl5pPr marL="715963" indent="-179388" algn="l" defTabSz="914400" rtl="0" eaLnBrk="1" latinLnBrk="0" hangingPunct="1">
        <a:lnSpc>
          <a:spcPct val="95000"/>
        </a:lnSpc>
        <a:spcBef>
          <a:spcPts val="100"/>
        </a:spcBef>
        <a:buClr>
          <a:schemeClr val="tx2"/>
        </a:buClr>
        <a:buFont typeface="Calibri Light" panose="020F0302020204030204" pitchFamily="34" charset="0"/>
        <a:buChar char="−"/>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8.x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5.xml"/><Relationship Id="rId1" Type="http://schemas.openxmlformats.org/officeDocument/2006/relationships/tags" Target="../tags/tag87.xml"/><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9.xml"/><Relationship Id="rId7" Type="http://schemas.openxmlformats.org/officeDocument/2006/relationships/image" Target="../media/image22.png"/><Relationship Id="rId12" Type="http://schemas.microsoft.com/office/2007/relationships/hdphoto" Target="../media/hdphoto2.wdp"/><Relationship Id="rId2" Type="http://schemas.openxmlformats.org/officeDocument/2006/relationships/slideLayout" Target="../slideLayouts/slideLayout6.xml"/><Relationship Id="rId1" Type="http://schemas.openxmlformats.org/officeDocument/2006/relationships/tags" Target="../tags/tag89.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1.emf"/><Relationship Id="rId10" Type="http://schemas.openxmlformats.org/officeDocument/2006/relationships/image" Target="../media/image25.png"/><Relationship Id="rId4" Type="http://schemas.openxmlformats.org/officeDocument/2006/relationships/oleObject" Target="../embeddings/oleObject62.bin"/><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90.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91.xml"/><Relationship Id="rId5" Type="http://schemas.openxmlformats.org/officeDocument/2006/relationships/image" Target="../media/image1.emf"/><Relationship Id="rId4" Type="http://schemas.openxmlformats.org/officeDocument/2006/relationships/oleObject" Target="../embeddings/oleObject64.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92.xml"/><Relationship Id="rId5" Type="http://schemas.openxmlformats.org/officeDocument/2006/relationships/image" Target="../media/image1.emf"/><Relationship Id="rId4" Type="http://schemas.openxmlformats.org/officeDocument/2006/relationships/oleObject" Target="../embeddings/oleObject65.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tags" Target="../tags/tag93.xml"/><Relationship Id="rId5" Type="http://schemas.openxmlformats.org/officeDocument/2006/relationships/image" Target="../media/image31.png"/><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tags" Target="../tags/tag94.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95.xml"/><Relationship Id="rId5" Type="http://schemas.openxmlformats.org/officeDocument/2006/relationships/image" Target="../media/image1.emf"/><Relationship Id="rId4" Type="http://schemas.openxmlformats.org/officeDocument/2006/relationships/oleObject" Target="../embeddings/oleObject68.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96.xml"/><Relationship Id="rId5" Type="http://schemas.openxmlformats.org/officeDocument/2006/relationships/image" Target="../media/image1.emf"/><Relationship Id="rId4" Type="http://schemas.openxmlformats.org/officeDocument/2006/relationships/oleObject" Target="../embeddings/oleObject69.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79.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52.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97.xml"/><Relationship Id="rId6" Type="http://schemas.openxmlformats.org/officeDocument/2006/relationships/image" Target="../media/image33.png"/><Relationship Id="rId5" Type="http://schemas.openxmlformats.org/officeDocument/2006/relationships/image" Target="../media/image32.emf"/><Relationship Id="rId4" Type="http://schemas.openxmlformats.org/officeDocument/2006/relationships/oleObject" Target="../embeddings/oleObject70.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6.emf"/><Relationship Id="rId5" Type="http://schemas.openxmlformats.org/officeDocument/2006/relationships/oleObject" Target="../embeddings/oleObject71.bin"/><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7.xml"/><Relationship Id="rId7" Type="http://schemas.openxmlformats.org/officeDocument/2006/relationships/hyperlink" Target="mailto:martin.tronquit@Infomineo.com" TargetMode="External"/><Relationship Id="rId2" Type="http://schemas.openxmlformats.org/officeDocument/2006/relationships/slideLayout" Target="../slideLayouts/slideLayout52.xml"/><Relationship Id="rId1" Type="http://schemas.openxmlformats.org/officeDocument/2006/relationships/tags" Target="../tags/tag100.xml"/><Relationship Id="rId6" Type="http://schemas.openxmlformats.org/officeDocument/2006/relationships/hyperlink" Target="mailto:Nada.benslimane@infomineo.com" TargetMode="External"/><Relationship Id="rId11" Type="http://schemas.microsoft.com/office/2007/relationships/hdphoto" Target="../media/hdphoto5.wdp"/><Relationship Id="rId5" Type="http://schemas.openxmlformats.org/officeDocument/2006/relationships/image" Target="../media/image27.emf"/><Relationship Id="rId10" Type="http://schemas.openxmlformats.org/officeDocument/2006/relationships/image" Target="../media/image35.png"/><Relationship Id="rId4" Type="http://schemas.openxmlformats.org/officeDocument/2006/relationships/oleObject" Target="../embeddings/oleObject72.bin"/><Relationship Id="rId9"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4.xml"/><Relationship Id="rId1" Type="http://schemas.openxmlformats.org/officeDocument/2006/relationships/tags" Target="../tags/tag101.xml"/><Relationship Id="rId5" Type="http://schemas.openxmlformats.org/officeDocument/2006/relationships/image" Target="../media/image6.emf"/><Relationship Id="rId4" Type="http://schemas.openxmlformats.org/officeDocument/2006/relationships/oleObject" Target="../embeddings/oleObject73.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80.xm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4.xml"/><Relationship Id="rId7" Type="http://schemas.openxmlformats.org/officeDocument/2006/relationships/image" Target="../media/image22.png"/><Relationship Id="rId12" Type="http://schemas.microsoft.com/office/2007/relationships/hdphoto" Target="../media/hdphoto2.wdp"/><Relationship Id="rId2" Type="http://schemas.openxmlformats.org/officeDocument/2006/relationships/slideLayout" Target="../slideLayouts/slideLayout6.xml"/><Relationship Id="rId1" Type="http://schemas.openxmlformats.org/officeDocument/2006/relationships/tags" Target="../tags/tag8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1.emf"/><Relationship Id="rId10" Type="http://schemas.openxmlformats.org/officeDocument/2006/relationships/image" Target="../media/image25.png"/><Relationship Id="rId4" Type="http://schemas.openxmlformats.org/officeDocument/2006/relationships/oleObject" Target="../embeddings/oleObject54.bin"/><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oleObject" Target="../embeddings/oleObject55.bin"/><Relationship Id="rId7"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8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83.xml"/><Relationship Id="rId5" Type="http://schemas.openxmlformats.org/officeDocument/2006/relationships/image" Target="../media/image1.emf"/><Relationship Id="rId4" Type="http://schemas.openxmlformats.org/officeDocument/2006/relationships/oleObject" Target="../embeddings/oleObject5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84.xml"/><Relationship Id="rId5" Type="http://schemas.openxmlformats.org/officeDocument/2006/relationships/image" Target="../media/image1.emf"/><Relationship Id="rId4" Type="http://schemas.openxmlformats.org/officeDocument/2006/relationships/oleObject" Target="../embeddings/oleObject57.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5.xml"/><Relationship Id="rId1" Type="http://schemas.openxmlformats.org/officeDocument/2006/relationships/tags" Target="../tags/tag85.xml"/><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86.xml"/><Relationship Id="rId5" Type="http://schemas.openxmlformats.org/officeDocument/2006/relationships/image" Target="../media/image1.emf"/><Relationship Id="rId4" Type="http://schemas.openxmlformats.org/officeDocument/2006/relationships/oleObject" Target="../embeddings/oleObject5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6A93C0C-2F50-C2FD-47CB-AD6D14489C94}"/>
              </a:ext>
            </a:extLst>
          </p:cNvPr>
          <p:cNvGraphicFramePr>
            <a:graphicFrameLocks noChangeAspect="1"/>
          </p:cNvGraphicFramePr>
          <p:nvPr>
            <p:custDataLst>
              <p:tags r:id="rId1"/>
            </p:custDataLst>
            <p:extLst>
              <p:ext uri="{D42A27DB-BD31-4B8C-83A1-F6EECF244321}">
                <p14:modId xmlns:p14="http://schemas.microsoft.com/office/powerpoint/2010/main" val="3342598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52" name="Google Shape;352;p1"/>
          <p:cNvSpPr txBox="1">
            <a:spLocks noGrp="1"/>
          </p:cNvSpPr>
          <p:nvPr>
            <p:ph type="ctrTitle"/>
          </p:nvPr>
        </p:nvSpPr>
        <p:spPr>
          <a:xfrm>
            <a:off x="902896" y="3584776"/>
            <a:ext cx="5922447" cy="1151597"/>
          </a:xfrm>
          <a:prstGeom prst="rect">
            <a:avLst/>
          </a:prstGeom>
        </p:spPr>
        <p:txBody>
          <a:bodyPr vert="horz" wrap="square" lIns="0" tIns="0" rIns="0" bIns="0" rtlCol="0" anchor="t">
            <a:spAutoFit/>
          </a:bodyPr>
          <a:lstStyle/>
          <a:p>
            <a:pPr>
              <a:lnSpc>
                <a:spcPct val="95000"/>
              </a:lnSpc>
              <a:spcBef>
                <a:spcPts val="1000"/>
              </a:spcBef>
              <a:buFont typeface="Arial" panose="020B0604020202020204" pitchFamily="34" charset="0"/>
            </a:pPr>
            <a:r>
              <a:rPr lang="fr-FR" kern="1200" dirty="0" err="1">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rPr>
              <a:t>Infomineo</a:t>
            </a:r>
            <a:r>
              <a:rPr lang="fr-FR" kern="12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rPr>
              <a:t> &amp; Al Mada </a:t>
            </a:r>
            <a:br>
              <a:rPr lang="fr-FR" sz="2000" kern="12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rPr>
            </a:br>
            <a:r>
              <a:rPr lang="fr-FR" sz="2000" kern="12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rPr>
              <a:t>Proposition – Services Data Analytics </a:t>
            </a:r>
          </a:p>
        </p:txBody>
      </p:sp>
      <p:sp>
        <p:nvSpPr>
          <p:cNvPr id="354" name="Google Shape;354;p1"/>
          <p:cNvSpPr txBox="1"/>
          <p:nvPr/>
        </p:nvSpPr>
        <p:spPr>
          <a:xfrm>
            <a:off x="902896" y="6053232"/>
            <a:ext cx="1302000" cy="193800"/>
          </a:xfrm>
          <a:prstGeom prst="rect">
            <a:avLst/>
          </a:prstGeom>
          <a:noFill/>
          <a:ln>
            <a:noFill/>
          </a:ln>
        </p:spPr>
        <p:txBody>
          <a:bodyPr spcFirstLastPara="1" wrap="square" lIns="0" tIns="0" rIns="0" bIns="0" anchor="t" anchorCtr="0">
            <a:spAutoFit/>
          </a:bodyPr>
          <a:lstStyle/>
          <a:p>
            <a:pPr marL="228600" lvl="0" indent="-228600" algn="l">
              <a:lnSpc>
                <a:spcPct val="90000"/>
              </a:lnSpc>
              <a:spcBef>
                <a:spcPts val="0"/>
              </a:spcBef>
              <a:spcAft>
                <a:spcPts val="0"/>
              </a:spcAft>
              <a:buNone/>
            </a:pPr>
            <a:r>
              <a:rPr lang="fr-FR">
                <a:solidFill>
                  <a:srgbClr val="FFFFFF"/>
                </a:solidFill>
                <a:latin typeface="Libre Franklin"/>
                <a:ea typeface="Libre Franklin"/>
                <a:cs typeface="Libre Franklin"/>
                <a:sym typeface="Libre Franklin"/>
              </a:rPr>
              <a:t>03/08/2023</a:t>
            </a:r>
            <a:endParaRPr lang="fr-FR" dirty="0">
              <a:solidFill>
                <a:srgbClr val="FFFFFF"/>
              </a:solidFill>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48C224-8AB6-8233-01A4-DE4AF7A9C94C}"/>
              </a:ext>
            </a:extLst>
          </p:cNvPr>
          <p:cNvGraphicFramePr>
            <a:graphicFrameLocks noChangeAspect="1"/>
          </p:cNvGraphicFramePr>
          <p:nvPr>
            <p:custDataLst>
              <p:tags r:id="rId1"/>
            </p:custDataLst>
            <p:extLst>
              <p:ext uri="{D42A27DB-BD31-4B8C-83A1-F6EECF244321}">
                <p14:modId xmlns:p14="http://schemas.microsoft.com/office/powerpoint/2010/main" val="17849541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4" progId="TCLayout.ActiveDocument.1">
                  <p:embed/>
                </p:oleObj>
              </mc:Choice>
              <mc:Fallback>
                <p:oleObj name="Diapositive think-cell"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485C0C8-B4C9-FB3A-2E1C-AF465CEF2E58}"/>
              </a:ext>
            </a:extLst>
          </p:cNvPr>
          <p:cNvSpPr>
            <a:spLocks noGrp="1"/>
          </p:cNvSpPr>
          <p:nvPr>
            <p:ph type="title"/>
          </p:nvPr>
        </p:nvSpPr>
        <p:spPr>
          <a:xfrm>
            <a:off x="550863" y="560588"/>
            <a:ext cx="11089972" cy="1329595"/>
          </a:xfrm>
        </p:spPr>
        <p:txBody>
          <a:bodyPr vert="horz"/>
          <a:lstStyle/>
          <a:p>
            <a:r>
              <a:rPr lang="fr-FR" dirty="0">
                <a:latin typeface="Calibri" panose="020F0502020204030204" pitchFamily="34" charset="0"/>
                <a:cs typeface="Calibri" panose="020F0502020204030204" pitchFamily="34" charset="0"/>
              </a:rPr>
              <a:t>Automatisation de l’exploration et récupération d'informations à partir de la base de données des procès-verbaux des conseils d'administration</a:t>
            </a:r>
            <a:endParaRPr lang="en-GB"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1999DE0F-524F-E4CB-ABC4-A9873E29001C}"/>
              </a:ext>
            </a:extLst>
          </p:cNvPr>
          <p:cNvSpPr txBox="1"/>
          <p:nvPr/>
        </p:nvSpPr>
        <p:spPr>
          <a:xfrm>
            <a:off x="550863" y="2579209"/>
            <a:ext cx="11009766" cy="3685881"/>
          </a:xfrm>
          <a:prstGeom prst="rect">
            <a:avLst/>
          </a:prstGeom>
          <a:noFill/>
        </p:spPr>
        <p:txBody>
          <a:bodyPr wrap="square">
            <a:spAutoFit/>
          </a:bodyPr>
          <a:lstStyle/>
          <a:p>
            <a:pPr marL="285750" indent="-285750">
              <a:lnSpc>
                <a:spcPct val="150000"/>
              </a:lnSpc>
              <a:spcBef>
                <a:spcPts val="600"/>
              </a:spcBef>
              <a:buClr>
                <a:schemeClr val="accent1"/>
              </a:buClr>
              <a:buFont typeface="Wingdings" panose="05000000000000000000" pitchFamily="2" charset="2"/>
              <a:buChar char="q"/>
            </a:pPr>
            <a:r>
              <a:rPr lang="fr-FR" sz="1600" dirty="0">
                <a:latin typeface="Calibri" panose="020F0502020204030204" pitchFamily="34" charset="0"/>
                <a:ea typeface="Calibri" panose="020F0502020204030204" pitchFamily="34" charset="0"/>
                <a:cs typeface="Calibri" panose="020F0502020204030204" pitchFamily="34" charset="0"/>
              </a:rPr>
              <a:t>Dans le cadre des requêtes soumises à l’équipe Investissement, il a été identifié une partie </a:t>
            </a:r>
            <a:r>
              <a:rPr lang="fr-FR" sz="1600" b="1" dirty="0">
                <a:latin typeface="Calibri" panose="020F0502020204030204" pitchFamily="34" charset="0"/>
                <a:ea typeface="Calibri" panose="020F0502020204030204" pitchFamily="34" charset="0"/>
                <a:cs typeface="Calibri" panose="020F0502020204030204" pitchFamily="34" charset="0"/>
              </a:rPr>
              <a:t>manuelle de recherche d'informations au sein des procès-verbaux des conseils d'administration</a:t>
            </a:r>
            <a:r>
              <a:rPr lang="fr-FR" sz="1600" dirty="0">
                <a:latin typeface="Calibri" panose="020F0502020204030204" pitchFamily="34" charset="0"/>
                <a:ea typeface="Calibri" panose="020F0502020204030204" pitchFamily="34" charset="0"/>
                <a:cs typeface="Calibri" panose="020F0502020204030204" pitchFamily="34" charset="0"/>
              </a:rPr>
              <a:t> des entreprises dans lesquelles le groupe détient des participations. </a:t>
            </a:r>
          </a:p>
          <a:p>
            <a:pPr marL="285750" indent="-285750">
              <a:lnSpc>
                <a:spcPct val="150000"/>
              </a:lnSpc>
              <a:spcBef>
                <a:spcPts val="600"/>
              </a:spcBef>
              <a:buClr>
                <a:schemeClr val="accent1"/>
              </a:buClr>
              <a:buFont typeface="Wingdings" panose="05000000000000000000" pitchFamily="2" charset="2"/>
              <a:buChar char="q"/>
            </a:pPr>
            <a:endParaRPr lang="fr-FR" sz="16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spcBef>
                <a:spcPts val="600"/>
              </a:spcBef>
              <a:buClr>
                <a:schemeClr val="accent1"/>
              </a:buClr>
              <a:buFont typeface="Wingdings" panose="05000000000000000000" pitchFamily="2" charset="2"/>
              <a:buChar char="q"/>
            </a:pPr>
            <a:r>
              <a:rPr lang="fr-FR" sz="1600" dirty="0">
                <a:latin typeface="Calibri" panose="020F0502020204030204" pitchFamily="34" charset="0"/>
                <a:ea typeface="Calibri" panose="020F0502020204030204" pitchFamily="34" charset="0"/>
                <a:cs typeface="Calibri" panose="020F0502020204030204" pitchFamily="34" charset="0"/>
              </a:rPr>
              <a:t>Cette tâche est </a:t>
            </a:r>
            <a:r>
              <a:rPr lang="fr-FR" sz="1600" b="1" dirty="0">
                <a:latin typeface="Calibri" panose="020F0502020204030204" pitchFamily="34" charset="0"/>
                <a:ea typeface="Calibri" panose="020F0502020204030204" pitchFamily="34" charset="0"/>
                <a:cs typeface="Calibri" panose="020F0502020204030204" pitchFamily="34" charset="0"/>
              </a:rPr>
              <a:t>chronophage</a:t>
            </a:r>
            <a:r>
              <a:rPr lang="fr-FR" sz="1600" dirty="0">
                <a:latin typeface="Calibri" panose="020F0502020204030204" pitchFamily="34" charset="0"/>
                <a:ea typeface="Calibri" panose="020F0502020204030204" pitchFamily="34" charset="0"/>
                <a:cs typeface="Calibri" panose="020F0502020204030204" pitchFamily="34" charset="0"/>
              </a:rPr>
              <a:t> et peut causer des retards dans les réponses aux requêtes, car l'équipe Investissement doit passer un temps important à naviguer à travers des dizaines de procès-verbaux pour trouver des informations pertinentes.</a:t>
            </a:r>
          </a:p>
          <a:p>
            <a:pPr marL="285750" indent="-285750">
              <a:lnSpc>
                <a:spcPct val="150000"/>
              </a:lnSpc>
              <a:spcBef>
                <a:spcPts val="600"/>
              </a:spcBef>
              <a:buClr>
                <a:schemeClr val="accent1"/>
              </a:buClr>
              <a:buFont typeface="Wingdings" panose="05000000000000000000" pitchFamily="2" charset="2"/>
              <a:buChar char="q"/>
            </a:pPr>
            <a:endParaRPr lang="fr-FR" sz="16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spcBef>
                <a:spcPts val="600"/>
              </a:spcBef>
              <a:buClr>
                <a:schemeClr val="accent1"/>
              </a:buClr>
              <a:buFont typeface="Wingdings" panose="05000000000000000000" pitchFamily="2" charset="2"/>
              <a:buChar char="q"/>
            </a:pPr>
            <a:r>
              <a:rPr lang="fr-FR" sz="1600" dirty="0">
                <a:latin typeface="Calibri" panose="020F0502020204030204" pitchFamily="34" charset="0"/>
                <a:ea typeface="Calibri" panose="020F0502020204030204" pitchFamily="34" charset="0"/>
                <a:cs typeface="Calibri" panose="020F0502020204030204" pitchFamily="34" charset="0"/>
              </a:rPr>
              <a:t>La caractère </a:t>
            </a:r>
            <a:r>
              <a:rPr lang="fr-FR" sz="1600" b="1" dirty="0">
                <a:latin typeface="Calibri" panose="020F0502020204030204" pitchFamily="34" charset="0"/>
                <a:ea typeface="Calibri" panose="020F0502020204030204" pitchFamily="34" charset="0"/>
                <a:cs typeface="Calibri" panose="020F0502020204030204" pitchFamily="34" charset="0"/>
              </a:rPr>
              <a:t>manuel</a:t>
            </a:r>
            <a:r>
              <a:rPr lang="fr-FR" sz="1600" dirty="0">
                <a:latin typeface="Calibri" panose="020F0502020204030204" pitchFamily="34" charset="0"/>
                <a:ea typeface="Calibri" panose="020F0502020204030204" pitchFamily="34" charset="0"/>
                <a:cs typeface="Calibri" panose="020F0502020204030204" pitchFamily="34" charset="0"/>
              </a:rPr>
              <a:t> de ce traitement peut aussi engendrer des </a:t>
            </a:r>
            <a:r>
              <a:rPr lang="fr-FR" sz="1600" b="1" dirty="0">
                <a:latin typeface="Calibri" panose="020F0502020204030204" pitchFamily="34" charset="0"/>
                <a:ea typeface="Calibri" panose="020F0502020204030204" pitchFamily="34" charset="0"/>
                <a:cs typeface="Calibri" panose="020F0502020204030204" pitchFamily="34" charset="0"/>
              </a:rPr>
              <a:t>erreurs ou des recherches non exhaustives </a:t>
            </a:r>
            <a:r>
              <a:rPr lang="fr-FR" sz="1600" dirty="0">
                <a:latin typeface="Calibri" panose="020F0502020204030204" pitchFamily="34" charset="0"/>
                <a:ea typeface="Calibri" panose="020F0502020204030204" pitchFamily="34" charset="0"/>
                <a:cs typeface="Calibri" panose="020F0502020204030204" pitchFamily="34" charset="0"/>
              </a:rPr>
              <a:t>sur l’ensemble des PV collectés.</a:t>
            </a:r>
          </a:p>
        </p:txBody>
      </p:sp>
    </p:spTree>
    <p:extLst>
      <p:ext uri="{BB962C8B-B14F-4D97-AF65-F5344CB8AC3E}">
        <p14:creationId xmlns:p14="http://schemas.microsoft.com/office/powerpoint/2010/main" val="421788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EDB29B3-B33F-6EC5-FC0C-409F552CFF01}"/>
              </a:ext>
            </a:extLst>
          </p:cNvPr>
          <p:cNvGraphicFramePr>
            <a:graphicFrameLocks noChangeAspect="1"/>
          </p:cNvGraphicFramePr>
          <p:nvPr>
            <p:custDataLst>
              <p:tags r:id="rId1"/>
            </p:custDataLst>
            <p:extLst>
              <p:ext uri="{D42A27DB-BD31-4B8C-83A1-F6EECF244321}">
                <p14:modId xmlns:p14="http://schemas.microsoft.com/office/powerpoint/2010/main" val="18576352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2" name="Object 1" hidden="1">
                        <a:extLst>
                          <a:ext uri="{FF2B5EF4-FFF2-40B4-BE49-F238E27FC236}">
                            <a16:creationId xmlns:a16="http://schemas.microsoft.com/office/drawing/2014/main" id="{6EDB29B3-B33F-6EC5-FC0C-409F552CFF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07" name="Google Shape;407;p6"/>
          <p:cNvSpPr txBox="1">
            <a:spLocks noGrp="1"/>
          </p:cNvSpPr>
          <p:nvPr>
            <p:ph type="title"/>
          </p:nvPr>
        </p:nvSpPr>
        <p:spPr>
          <a:xfrm>
            <a:off x="254991" y="4166118"/>
            <a:ext cx="8939809" cy="1301895"/>
          </a:xfrm>
          <a:prstGeom prst="rect">
            <a:avLst/>
          </a:prstGeom>
          <a:noFill/>
          <a:ln>
            <a:noFill/>
          </a:ln>
        </p:spPr>
        <p:txBody>
          <a:bodyPr spcFirstLastPara="1" wrap="square" lIns="0" tIns="0" rIns="0" bIns="0" anchor="ctr" anchorCtr="0">
            <a:spAutoFit/>
          </a:bodyPr>
          <a:lstStyle/>
          <a:p>
            <a:pPr marL="0" lvl="0" indent="0" algn="l">
              <a:lnSpc>
                <a:spcPct val="90000"/>
              </a:lnSpc>
              <a:spcBef>
                <a:spcPts val="0"/>
              </a:spcBef>
              <a:spcAft>
                <a:spcPts val="0"/>
              </a:spcAft>
              <a:buClr>
                <a:schemeClr val="lt1"/>
              </a:buClr>
              <a:buSzPts val="5000"/>
              <a:buFont typeface="Franklin Gothic"/>
              <a:buNone/>
            </a:pPr>
            <a:r>
              <a:rPr lang="fr-FR" sz="4700" dirty="0"/>
              <a:t>Notre proposition d’accompagnement</a:t>
            </a:r>
          </a:p>
        </p:txBody>
      </p:sp>
    </p:spTree>
    <p:extLst>
      <p:ext uri="{BB962C8B-B14F-4D97-AF65-F5344CB8AC3E}">
        <p14:creationId xmlns:p14="http://schemas.microsoft.com/office/powerpoint/2010/main" val="1749834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7291140-AA5C-075C-DE85-20B4BE59F4EC}"/>
              </a:ext>
            </a:extLst>
          </p:cNvPr>
          <p:cNvGraphicFramePr>
            <a:graphicFrameLocks noChangeAspect="1"/>
          </p:cNvGraphicFramePr>
          <p:nvPr>
            <p:custDataLst>
              <p:tags r:id="rId1"/>
            </p:custDataLst>
            <p:extLst>
              <p:ext uri="{D42A27DB-BD31-4B8C-83A1-F6EECF244321}">
                <p14:modId xmlns:p14="http://schemas.microsoft.com/office/powerpoint/2010/main" val="4277719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2" name="Object 1" hidden="1">
                        <a:extLst>
                          <a:ext uri="{FF2B5EF4-FFF2-40B4-BE49-F238E27FC236}">
                            <a16:creationId xmlns:a16="http://schemas.microsoft.com/office/drawing/2014/main" id="{E7291140-AA5C-075C-DE85-20B4BE59F4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41" name="Google Shape;741;p20"/>
          <p:cNvSpPr/>
          <p:nvPr/>
        </p:nvSpPr>
        <p:spPr>
          <a:xfrm>
            <a:off x="6240464" y="344442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a:spcBef>
                <a:spcPts val="0"/>
              </a:spcBef>
              <a:spcAft>
                <a:spcPts val="0"/>
              </a:spcAft>
              <a:buNone/>
            </a:pPr>
            <a:r>
              <a:rPr lang="fr-FR" sz="1600" b="1" dirty="0">
                <a:solidFill>
                  <a:schemeClr val="accent1"/>
                </a:solidFill>
                <a:latin typeface="Calibri"/>
                <a:ea typeface="Calibri"/>
                <a:cs typeface="Calibri"/>
                <a:sym typeface="Calibri"/>
              </a:rPr>
              <a:t>Automatisation de tableaux de bords Excel &amp; présentations Power Point </a:t>
            </a:r>
          </a:p>
        </p:txBody>
      </p:sp>
      <p:sp>
        <p:nvSpPr>
          <p:cNvPr id="729" name="Google Shape;729;p20"/>
          <p:cNvSpPr/>
          <p:nvPr/>
        </p:nvSpPr>
        <p:spPr>
          <a:xfrm>
            <a:off x="550863" y="344442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a:spcBef>
                <a:spcPts val="0"/>
              </a:spcBef>
              <a:spcAft>
                <a:spcPts val="0"/>
              </a:spcAft>
              <a:buNone/>
            </a:pPr>
            <a:r>
              <a:rPr lang="fr-FR" sz="1600" b="1" dirty="0">
                <a:solidFill>
                  <a:schemeClr val="accent1"/>
                </a:solidFill>
                <a:latin typeface="Calibri"/>
                <a:ea typeface="Calibri"/>
                <a:cs typeface="Calibri"/>
                <a:sym typeface="Calibri"/>
              </a:rPr>
              <a:t>Mise en place d'un système de gestion de la collecte de données</a:t>
            </a:r>
          </a:p>
        </p:txBody>
      </p:sp>
      <p:sp>
        <p:nvSpPr>
          <p:cNvPr id="730" name="Google Shape;730;p20"/>
          <p:cNvSpPr/>
          <p:nvPr/>
        </p:nvSpPr>
        <p:spPr>
          <a:xfrm>
            <a:off x="550865" y="344609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31" name="Google Shape;731;p20"/>
          <p:cNvSpPr/>
          <p:nvPr/>
        </p:nvSpPr>
        <p:spPr>
          <a:xfrm>
            <a:off x="550863" y="50314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a:spcBef>
                <a:spcPts val="0"/>
              </a:spcBef>
              <a:spcAft>
                <a:spcPts val="0"/>
              </a:spcAft>
              <a:buNone/>
            </a:pPr>
            <a:r>
              <a:rPr lang="fr-FR" sz="1600" b="1" dirty="0">
                <a:solidFill>
                  <a:schemeClr val="accent1"/>
                </a:solidFill>
                <a:latin typeface="Calibri"/>
                <a:ea typeface="Calibri"/>
                <a:cs typeface="Calibri"/>
                <a:sym typeface="Calibri"/>
              </a:rPr>
              <a:t>Optimisation du process de contrôle qualité et de la cohérence des données</a:t>
            </a:r>
          </a:p>
        </p:txBody>
      </p:sp>
      <p:sp>
        <p:nvSpPr>
          <p:cNvPr id="732" name="Google Shape;732;p20"/>
          <p:cNvSpPr/>
          <p:nvPr/>
        </p:nvSpPr>
        <p:spPr>
          <a:xfrm>
            <a:off x="550865" y="50331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33" name="Google Shape;733;p20"/>
          <p:cNvSpPr/>
          <p:nvPr/>
        </p:nvSpPr>
        <p:spPr>
          <a:xfrm>
            <a:off x="550863" y="1857374"/>
            <a:ext cx="5400675" cy="1265937"/>
          </a:xfrm>
          <a:prstGeom prst="rect">
            <a:avLst/>
          </a:prstGeom>
          <a:solidFill>
            <a:srgbClr val="FEFEFE"/>
          </a:solidFill>
          <a:ln>
            <a:noFill/>
          </a:ln>
        </p:spPr>
        <p:txBody>
          <a:bodyPr spcFirstLastPara="1" wrap="square" lIns="1440000" tIns="0" rIns="91425" bIns="45700" anchor="ctr" anchorCtr="0">
            <a:noAutofit/>
          </a:bodyPr>
          <a:lstStyle/>
          <a:p>
            <a:r>
              <a:rPr lang="fr-FR" sz="1600" b="1" dirty="0">
                <a:solidFill>
                  <a:schemeClr val="accent1"/>
                </a:solidFill>
                <a:latin typeface="Calibri"/>
                <a:ea typeface="Calibri"/>
                <a:cs typeface="Calibri"/>
                <a:sym typeface="Calibri"/>
              </a:rPr>
              <a:t>Mise en place d’un système de gestion du Workflow des demandes soumises à l’équipe Investissement</a:t>
            </a:r>
          </a:p>
        </p:txBody>
      </p:sp>
      <p:sp>
        <p:nvSpPr>
          <p:cNvPr id="734" name="Google Shape;734;p20"/>
          <p:cNvSpPr/>
          <p:nvPr/>
        </p:nvSpPr>
        <p:spPr>
          <a:xfrm>
            <a:off x="550865" y="18590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35" name="Google Shape;735;p20"/>
          <p:cNvSpPr/>
          <p:nvPr/>
        </p:nvSpPr>
        <p:spPr>
          <a:xfrm>
            <a:off x="550865" y="344442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36" name="Google Shape;736;p20"/>
          <p:cNvSpPr/>
          <p:nvPr/>
        </p:nvSpPr>
        <p:spPr>
          <a:xfrm>
            <a:off x="550865" y="503147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37" name="Google Shape;737;p20"/>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a:lnSpc>
                <a:spcPct val="90000"/>
              </a:lnSpc>
              <a:spcBef>
                <a:spcPts val="0"/>
              </a:spcBef>
              <a:spcAft>
                <a:spcPts val="0"/>
              </a:spcAft>
              <a:buClr>
                <a:schemeClr val="dk2"/>
              </a:buClr>
              <a:buSzPts val="3200"/>
              <a:buFont typeface="Franklin Gothic"/>
              <a:buNone/>
            </a:pPr>
            <a:r>
              <a:rPr lang="fr-FR" dirty="0"/>
              <a:t>Un accompagnement personnalisé sur 5 besoins  </a:t>
            </a:r>
          </a:p>
        </p:txBody>
      </p:sp>
      <p:sp>
        <p:nvSpPr>
          <p:cNvPr id="742" name="Google Shape;742;p20"/>
          <p:cNvSpPr/>
          <p:nvPr/>
        </p:nvSpPr>
        <p:spPr>
          <a:xfrm>
            <a:off x="6240466" y="344609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43" name="Google Shape;743;p20"/>
          <p:cNvSpPr/>
          <p:nvPr/>
        </p:nvSpPr>
        <p:spPr>
          <a:xfrm>
            <a:off x="6240464" y="5031474"/>
            <a:ext cx="5400675" cy="1265937"/>
          </a:xfrm>
          <a:prstGeom prst="rect">
            <a:avLst/>
          </a:prstGeom>
          <a:solidFill>
            <a:srgbClr val="FEFEFE"/>
          </a:solidFill>
          <a:ln>
            <a:noFill/>
          </a:ln>
        </p:spPr>
        <p:txBody>
          <a:bodyPr spcFirstLastPara="1" wrap="square" lIns="1440000" tIns="0" rIns="91425" bIns="45700" anchor="ctr" anchorCtr="0">
            <a:noAutofit/>
          </a:bodyPr>
          <a:lstStyle/>
          <a:p>
            <a:r>
              <a:rPr lang="fr-FR" sz="1600" b="1" dirty="0">
                <a:solidFill>
                  <a:schemeClr val="accent1"/>
                </a:solidFill>
                <a:latin typeface="Calibri"/>
                <a:ea typeface="Calibri"/>
                <a:cs typeface="Calibri"/>
                <a:sym typeface="Calibri"/>
              </a:rPr>
              <a:t>Automatisation de l’exploration et récupération d'informations à partir de la base de données des procès-verbaux des conseils d'administration</a:t>
            </a:r>
          </a:p>
        </p:txBody>
      </p:sp>
      <p:sp>
        <p:nvSpPr>
          <p:cNvPr id="744" name="Google Shape;744;p20"/>
          <p:cNvSpPr/>
          <p:nvPr/>
        </p:nvSpPr>
        <p:spPr>
          <a:xfrm>
            <a:off x="6240466" y="50331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45" name="Google Shape;745;p20"/>
          <p:cNvSpPr/>
          <p:nvPr/>
        </p:nvSpPr>
        <p:spPr>
          <a:xfrm>
            <a:off x="6240464" y="1857374"/>
            <a:ext cx="5400675" cy="1265937"/>
          </a:xfrm>
          <a:prstGeom prst="rect">
            <a:avLst/>
          </a:prstGeom>
          <a:solidFill>
            <a:srgbClr val="FEFEFE"/>
          </a:solidFill>
          <a:ln>
            <a:noFill/>
          </a:ln>
        </p:spPr>
        <p:txBody>
          <a:bodyPr spcFirstLastPara="1" wrap="square" lIns="1440000" tIns="0" rIns="91425" bIns="45700" anchor="ctr" anchorCtr="0">
            <a:noAutofit/>
          </a:bodyPr>
          <a:lstStyle/>
          <a:p>
            <a:r>
              <a:rPr lang="fr-FR" sz="1600" b="1" dirty="0">
                <a:solidFill>
                  <a:schemeClr val="accent1"/>
                </a:solidFill>
                <a:latin typeface="Calibri"/>
                <a:ea typeface="Calibri"/>
                <a:cs typeface="Calibri"/>
                <a:sym typeface="Calibri"/>
              </a:rPr>
              <a:t>Exploration de la plateforme de Business Intelligence et Analytics</a:t>
            </a:r>
          </a:p>
        </p:txBody>
      </p:sp>
      <p:sp>
        <p:nvSpPr>
          <p:cNvPr id="746" name="Google Shape;746;p20"/>
          <p:cNvSpPr/>
          <p:nvPr/>
        </p:nvSpPr>
        <p:spPr>
          <a:xfrm>
            <a:off x="6240466" y="18590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47" name="Google Shape;747;p20"/>
          <p:cNvSpPr/>
          <p:nvPr/>
        </p:nvSpPr>
        <p:spPr>
          <a:xfrm>
            <a:off x="6240466" y="344442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48" name="Google Shape;748;p20"/>
          <p:cNvSpPr/>
          <p:nvPr/>
        </p:nvSpPr>
        <p:spPr>
          <a:xfrm>
            <a:off x="6240466" y="503147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4" name="Oval 3">
            <a:extLst>
              <a:ext uri="{FF2B5EF4-FFF2-40B4-BE49-F238E27FC236}">
                <a16:creationId xmlns:a16="http://schemas.microsoft.com/office/drawing/2014/main" id="{971DE131-D9ED-7E04-7838-602D909A692A}"/>
              </a:ext>
            </a:extLst>
          </p:cNvPr>
          <p:cNvSpPr/>
          <p:nvPr/>
        </p:nvSpPr>
        <p:spPr>
          <a:xfrm>
            <a:off x="6500702" y="3558197"/>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val 6">
            <a:extLst>
              <a:ext uri="{FF2B5EF4-FFF2-40B4-BE49-F238E27FC236}">
                <a16:creationId xmlns:a16="http://schemas.microsoft.com/office/drawing/2014/main" id="{FED370C2-AFF9-1620-FA16-C1E8A0121AB9}"/>
              </a:ext>
            </a:extLst>
          </p:cNvPr>
          <p:cNvSpPr/>
          <p:nvPr/>
        </p:nvSpPr>
        <p:spPr>
          <a:xfrm>
            <a:off x="6500702" y="5199090"/>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97A20F25-A0BC-C3D0-E7C2-5A6EAB5CF03C}"/>
              </a:ext>
            </a:extLst>
          </p:cNvPr>
          <p:cNvSpPr/>
          <p:nvPr/>
        </p:nvSpPr>
        <p:spPr>
          <a:xfrm>
            <a:off x="6500702" y="2086892"/>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754AE873-D762-35CD-D21D-03E21D80A206}"/>
              </a:ext>
            </a:extLst>
          </p:cNvPr>
          <p:cNvSpPr/>
          <p:nvPr/>
        </p:nvSpPr>
        <p:spPr>
          <a:xfrm>
            <a:off x="811101" y="2086892"/>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C66CFE90-8934-B4CA-7DF3-5ED128CB4D07}"/>
              </a:ext>
            </a:extLst>
          </p:cNvPr>
          <p:cNvSpPr/>
          <p:nvPr/>
        </p:nvSpPr>
        <p:spPr>
          <a:xfrm>
            <a:off x="811101" y="3619358"/>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75A66243-ED04-CA09-1CAD-9B3D867D1AA1}"/>
              </a:ext>
            </a:extLst>
          </p:cNvPr>
          <p:cNvSpPr/>
          <p:nvPr/>
        </p:nvSpPr>
        <p:spPr>
          <a:xfrm>
            <a:off x="811101" y="5206408"/>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oogle Shape;1170;p38" descr="Server outline">
            <a:extLst>
              <a:ext uri="{FF2B5EF4-FFF2-40B4-BE49-F238E27FC236}">
                <a16:creationId xmlns:a16="http://schemas.microsoft.com/office/drawing/2014/main" id="{5757D966-7364-58E3-739D-BED95186F1F8}"/>
              </a:ext>
            </a:extLst>
          </p:cNvPr>
          <p:cNvPicPr preferRelativeResize="0"/>
          <p:nvPr/>
        </p:nvPicPr>
        <p:blipFill rotWithShape="1">
          <a:blip r:embed="rId6">
            <a:alphaModFix/>
          </a:blip>
          <a:srcRect/>
          <a:stretch/>
        </p:blipFill>
        <p:spPr>
          <a:xfrm flipH="1">
            <a:off x="936831" y="3751093"/>
            <a:ext cx="662940" cy="650929"/>
          </a:xfrm>
          <a:prstGeom prst="rect">
            <a:avLst/>
          </a:prstGeom>
          <a:noFill/>
          <a:ln>
            <a:noFill/>
          </a:ln>
        </p:spPr>
      </p:pic>
      <p:pic>
        <p:nvPicPr>
          <p:cNvPr id="13" name="Google Shape;1167;p38">
            <a:extLst>
              <a:ext uri="{FF2B5EF4-FFF2-40B4-BE49-F238E27FC236}">
                <a16:creationId xmlns:a16="http://schemas.microsoft.com/office/drawing/2014/main" id="{D7553982-AA19-67C7-2015-FAF5694247E2}"/>
              </a:ext>
            </a:extLst>
          </p:cNvPr>
          <p:cNvPicPr preferRelativeResize="0"/>
          <p:nvPr/>
        </p:nvPicPr>
        <p:blipFill rotWithShape="1">
          <a:blip r:embed="rId7">
            <a:alphaModFix/>
            <a:biLevel thresh="25000"/>
          </a:blip>
          <a:srcRect/>
          <a:stretch/>
        </p:blipFill>
        <p:spPr>
          <a:xfrm>
            <a:off x="6684959" y="3695357"/>
            <a:ext cx="545886" cy="640080"/>
          </a:xfrm>
          <a:prstGeom prst="rect">
            <a:avLst/>
          </a:prstGeom>
          <a:noFill/>
          <a:ln>
            <a:noFill/>
          </a:ln>
        </p:spPr>
      </p:pic>
      <p:pic>
        <p:nvPicPr>
          <p:cNvPr id="14" name="Picture 13">
            <a:extLst>
              <a:ext uri="{FF2B5EF4-FFF2-40B4-BE49-F238E27FC236}">
                <a16:creationId xmlns:a16="http://schemas.microsoft.com/office/drawing/2014/main" id="{6B125DB6-29C6-C44B-8319-E56420257E16}"/>
              </a:ext>
            </a:extLst>
          </p:cNvPr>
          <p:cNvPicPr>
            <a:picLocks noChangeAspect="1"/>
          </p:cNvPicPr>
          <p:nvPr/>
        </p:nvPicPr>
        <p:blipFill>
          <a:blip r:embed="rId8">
            <a:clrChange>
              <a:clrFrom>
                <a:srgbClr val="FFFFFF"/>
              </a:clrFrom>
              <a:clrTo>
                <a:srgbClr val="FFFFFF">
                  <a:alpha val="0"/>
                </a:srgbClr>
              </a:clrTo>
            </a:clrChange>
            <a:lum bright="70000" contrast="-70000"/>
          </a:blip>
          <a:stretch>
            <a:fillRect/>
          </a:stretch>
        </p:blipFill>
        <p:spPr>
          <a:xfrm>
            <a:off x="993981" y="2286945"/>
            <a:ext cx="548640" cy="548640"/>
          </a:xfrm>
          <a:prstGeom prst="rect">
            <a:avLst/>
          </a:prstGeom>
        </p:spPr>
      </p:pic>
      <p:pic>
        <p:nvPicPr>
          <p:cNvPr id="15" name="Picture 14">
            <a:extLst>
              <a:ext uri="{FF2B5EF4-FFF2-40B4-BE49-F238E27FC236}">
                <a16:creationId xmlns:a16="http://schemas.microsoft.com/office/drawing/2014/main" id="{110D3F91-33CC-DCDD-3BE5-6C707B3260A5}"/>
              </a:ext>
            </a:extLst>
          </p:cNvPr>
          <p:cNvPicPr>
            <a:picLocks noChangeAspect="1"/>
          </p:cNvPicPr>
          <p:nvPr/>
        </p:nvPicPr>
        <p:blipFill>
          <a:blip r:embed="rId9">
            <a:lum bright="70000" contrast="-70000"/>
          </a:blip>
          <a:stretch>
            <a:fillRect/>
          </a:stretch>
        </p:blipFill>
        <p:spPr>
          <a:xfrm>
            <a:off x="1010856" y="5389288"/>
            <a:ext cx="548640" cy="548640"/>
          </a:xfrm>
          <a:prstGeom prst="rect">
            <a:avLst/>
          </a:prstGeom>
        </p:spPr>
      </p:pic>
      <p:pic>
        <p:nvPicPr>
          <p:cNvPr id="16" name="Picture 15">
            <a:extLst>
              <a:ext uri="{FF2B5EF4-FFF2-40B4-BE49-F238E27FC236}">
                <a16:creationId xmlns:a16="http://schemas.microsoft.com/office/drawing/2014/main" id="{EBAE1353-A970-B107-3E18-9EA9D6DB5202}"/>
              </a:ext>
            </a:extLst>
          </p:cNvPr>
          <p:cNvPicPr preferRelativeResize="0">
            <a:picLocks/>
          </p:cNvPicPr>
          <p:nvPr/>
        </p:nvPicPr>
        <p:blipFill rotWithShape="1">
          <a:blip r:embed="rId10">
            <a:clrChange>
              <a:clrFrom>
                <a:srgbClr val="FFFFFF"/>
              </a:clrFrom>
              <a:clrTo>
                <a:srgbClr val="FFFFFF">
                  <a:alpha val="0"/>
                </a:srgbClr>
              </a:clrTo>
            </a:clrChange>
            <a:lum bright="70000" contrast="-70000"/>
          </a:blip>
          <a:srcRect l="9575" t="15107" r="7575" b="34970"/>
          <a:stretch/>
        </p:blipFill>
        <p:spPr>
          <a:xfrm>
            <a:off x="6592142" y="2268605"/>
            <a:ext cx="731520" cy="550974"/>
          </a:xfrm>
          <a:prstGeom prst="rect">
            <a:avLst/>
          </a:prstGeom>
        </p:spPr>
      </p:pic>
      <p:pic>
        <p:nvPicPr>
          <p:cNvPr id="17" name="Picture 16">
            <a:extLst>
              <a:ext uri="{FF2B5EF4-FFF2-40B4-BE49-F238E27FC236}">
                <a16:creationId xmlns:a16="http://schemas.microsoft.com/office/drawing/2014/main" id="{6D645659-1F45-2823-704D-82C39AD8D4C9}"/>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brightnessContrast bright="-40000"/>
                    </a14:imgEffect>
                  </a14:imgLayer>
                </a14:imgProps>
              </a:ext>
            </a:extLst>
          </a:blip>
          <a:stretch>
            <a:fillRect/>
          </a:stretch>
        </p:blipFill>
        <p:spPr>
          <a:xfrm>
            <a:off x="6637224" y="5332458"/>
            <a:ext cx="641355" cy="650929"/>
          </a:xfrm>
          <a:prstGeom prst="rect">
            <a:avLst/>
          </a:prstGeom>
        </p:spPr>
      </p:pic>
      <p:sp>
        <p:nvSpPr>
          <p:cNvPr id="3" name="Google Shape;733;p20">
            <a:extLst>
              <a:ext uri="{FF2B5EF4-FFF2-40B4-BE49-F238E27FC236}">
                <a16:creationId xmlns:a16="http://schemas.microsoft.com/office/drawing/2014/main" id="{88BC7475-E389-3DCF-D80C-157787756FD9}"/>
              </a:ext>
            </a:extLst>
          </p:cNvPr>
          <p:cNvSpPr/>
          <p:nvPr/>
        </p:nvSpPr>
        <p:spPr>
          <a:xfrm>
            <a:off x="550860" y="1851354"/>
            <a:ext cx="5400675" cy="1265937"/>
          </a:xfrm>
          <a:prstGeom prst="rect">
            <a:avLst/>
          </a:prstGeom>
          <a:solidFill>
            <a:schemeClr val="bg1">
              <a:lumMod val="50000"/>
              <a:alpha val="52000"/>
            </a:schemeClr>
          </a:solidFill>
          <a:ln>
            <a:noFill/>
          </a:ln>
        </p:spPr>
        <p:txBody>
          <a:bodyPr spcFirstLastPara="1" wrap="square" lIns="1440000" tIns="0" rIns="91425" bIns="45700" anchor="ctr" anchorCtr="0">
            <a:noAutofit/>
          </a:bodyPr>
          <a:lstStyle/>
          <a:p>
            <a:endParaRPr lang="fr-FR" sz="1600" b="1" dirty="0">
              <a:solidFill>
                <a:schemeClr val="accen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4A5F46CF-106A-3B95-CF50-C0822CBB9C34}"/>
              </a:ext>
            </a:extLst>
          </p:cNvPr>
          <p:cNvSpPr txBox="1"/>
          <p:nvPr/>
        </p:nvSpPr>
        <p:spPr>
          <a:xfrm rot="20210573">
            <a:off x="81850" y="1828305"/>
            <a:ext cx="2018345" cy="430887"/>
          </a:xfrm>
          <a:prstGeom prst="rect">
            <a:avLst/>
          </a:prstGeom>
          <a:solidFill>
            <a:srgbClr val="FFFF00"/>
          </a:solidFill>
        </p:spPr>
        <p:txBody>
          <a:bodyPr wrap="square" rtlCol="0">
            <a:spAutoFit/>
          </a:bodyPr>
          <a:lstStyle/>
          <a:p>
            <a:pPr algn="ctr"/>
            <a:r>
              <a:rPr lang="fr-FR" sz="1100" b="1" dirty="0">
                <a:solidFill>
                  <a:srgbClr val="C00000"/>
                </a:solidFill>
                <a:latin typeface="+mj-lt"/>
                <a:ea typeface="Calibri" panose="020F0502020204030204" pitchFamily="34" charset="0"/>
                <a:cs typeface="Calibri" panose="020F0502020204030204" pitchFamily="34" charset="0"/>
              </a:rPr>
              <a:t>Out of scope </a:t>
            </a:r>
            <a:r>
              <a:rPr lang="fr-FR" sz="1100" b="1" dirty="0">
                <a:solidFill>
                  <a:srgbClr val="C00000"/>
                </a:solidFill>
                <a:latin typeface="+mj-lt"/>
                <a:ea typeface="Calibri" panose="020F0502020204030204" pitchFamily="34" charset="0"/>
                <a:cs typeface="Calibri" panose="020F0502020204030204" pitchFamily="34" charset="0"/>
                <a:sym typeface="Wingdings" panose="05000000000000000000" pitchFamily="2" charset="2"/>
              </a:rPr>
              <a:t></a:t>
            </a:r>
            <a:r>
              <a:rPr lang="fr-FR" sz="1100" b="1" dirty="0">
                <a:solidFill>
                  <a:srgbClr val="C00000"/>
                </a:solidFill>
                <a:latin typeface="+mj-lt"/>
                <a:ea typeface="Calibri" panose="020F0502020204030204" pitchFamily="34" charset="0"/>
                <a:cs typeface="Calibri" panose="020F0502020204030204" pitchFamily="34" charset="0"/>
              </a:rPr>
              <a:t> Achat d'un outil</a:t>
            </a:r>
            <a:r>
              <a:rPr lang="fr-FR" sz="1100" b="1" dirty="0">
                <a:solidFill>
                  <a:srgbClr val="C00000"/>
                </a:solidFill>
                <a:latin typeface="+mj-lt"/>
              </a:rPr>
              <a:t> approprié </a:t>
            </a:r>
          </a:p>
        </p:txBody>
      </p:sp>
    </p:spTree>
    <p:extLst>
      <p:ext uri="{BB962C8B-B14F-4D97-AF65-F5344CB8AC3E}">
        <p14:creationId xmlns:p14="http://schemas.microsoft.com/office/powerpoint/2010/main" val="1728188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C05252C-D52C-532B-DF57-B87BBF8336ED}"/>
              </a:ext>
            </a:extLst>
          </p:cNvPr>
          <p:cNvGraphicFramePr>
            <a:graphicFrameLocks noChangeAspect="1"/>
          </p:cNvGraphicFramePr>
          <p:nvPr>
            <p:custDataLst>
              <p:tags r:id="rId1"/>
            </p:custDataLst>
            <p:extLst>
              <p:ext uri="{D42A27DB-BD31-4B8C-83A1-F6EECF244321}">
                <p14:modId xmlns:p14="http://schemas.microsoft.com/office/powerpoint/2010/main" val="3326614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2" name="Object 1" hidden="1">
                        <a:extLst>
                          <a:ext uri="{FF2B5EF4-FFF2-40B4-BE49-F238E27FC236}">
                            <a16:creationId xmlns:a16="http://schemas.microsoft.com/office/drawing/2014/main" id="{6C05252C-D52C-532B-DF57-B87BBF8336E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79" name="Google Shape;679;p18"/>
          <p:cNvSpPr txBox="1">
            <a:spLocks noGrp="1"/>
          </p:cNvSpPr>
          <p:nvPr>
            <p:ph type="sldNum" idx="12"/>
          </p:nvPr>
        </p:nvSpPr>
        <p:spPr>
          <a:prstGeom prst="rect">
            <a:avLst/>
          </a:prstGeom>
          <a:noFill/>
          <a:ln>
            <a:noFill/>
          </a:ln>
        </p:spPr>
        <p:txBody>
          <a:bodyPr spcFirstLastPara="1" wrap="square" lIns="0" tIns="0" rIns="0" bIns="0" anchor="b" anchorCtr="0">
            <a:spAutoFit/>
          </a:bodyPr>
          <a:lstStyle/>
          <a:p>
            <a:pPr marL="0" marR="0" lvl="0" indent="0" algn="r">
              <a:lnSpc>
                <a:spcPct val="90000"/>
              </a:lnSpc>
              <a:spcBef>
                <a:spcPts val="0"/>
              </a:spcBef>
              <a:spcAft>
                <a:spcPts val="0"/>
              </a:spcAft>
              <a:buNone/>
            </a:pPr>
            <a:fld id="{00000000-1234-1234-1234-123412341234}" type="slidenum">
              <a:rPr lang="fr-FR" sz="1000" b="0" i="0" u="none" strike="noStrike" cap="none" smtClean="0">
                <a:solidFill>
                  <a:schemeClr val="lt1"/>
                </a:solidFill>
                <a:latin typeface="Calibri"/>
                <a:ea typeface="Calibri"/>
                <a:cs typeface="Calibri"/>
                <a:sym typeface="Calibri"/>
              </a:rPr>
              <a:pPr marL="0" marR="0" lvl="0" indent="0" algn="r">
                <a:lnSpc>
                  <a:spcPct val="90000"/>
                </a:lnSpc>
                <a:spcBef>
                  <a:spcPts val="0"/>
                </a:spcBef>
                <a:spcAft>
                  <a:spcPts val="0"/>
                </a:spcAft>
                <a:buNone/>
              </a:pPr>
              <a:t>13</a:t>
            </a:fld>
            <a:endParaRPr lang="fr-FR" sz="1000" b="0" i="0" u="none" strike="noStrike" cap="none" dirty="0">
              <a:solidFill>
                <a:schemeClr val="lt1"/>
              </a:solidFill>
              <a:latin typeface="Calibri"/>
              <a:ea typeface="Calibri"/>
              <a:cs typeface="Calibri"/>
              <a:sym typeface="Calibri"/>
            </a:endParaRPr>
          </a:p>
        </p:txBody>
      </p:sp>
      <p:sp>
        <p:nvSpPr>
          <p:cNvPr id="665" name="Google Shape;665;p18"/>
          <p:cNvSpPr txBox="1">
            <a:spLocks noGrp="1"/>
          </p:cNvSpPr>
          <p:nvPr>
            <p:ph type="title"/>
          </p:nvPr>
        </p:nvSpPr>
        <p:spPr>
          <a:xfrm>
            <a:off x="563566" y="642325"/>
            <a:ext cx="11298234" cy="886397"/>
          </a:xfrm>
          <a:prstGeom prst="rect">
            <a:avLst/>
          </a:prstGeom>
          <a:noFill/>
          <a:ln>
            <a:noFill/>
          </a:ln>
        </p:spPr>
        <p:txBody>
          <a:bodyPr spcFirstLastPara="1" wrap="square" lIns="0" tIns="0" rIns="0" bIns="0" anchor="t" anchorCtr="0">
            <a:spAutoFit/>
          </a:bodyPr>
          <a:lstStyle/>
          <a:p>
            <a:pPr marL="0" lvl="0" indent="0" algn="l">
              <a:lnSpc>
                <a:spcPct val="90000"/>
              </a:lnSpc>
              <a:spcBef>
                <a:spcPts val="0"/>
              </a:spcBef>
              <a:spcAft>
                <a:spcPts val="0"/>
              </a:spcAft>
              <a:buClr>
                <a:schemeClr val="dk2"/>
              </a:buClr>
              <a:buSzPts val="3200"/>
              <a:buFont typeface="Franklin Gothic"/>
              <a:buNone/>
            </a:pPr>
            <a:r>
              <a:rPr lang="fr-FR" dirty="0">
                <a:latin typeface="Calibri" panose="020F0502020204030204" pitchFamily="34" charset="0"/>
                <a:cs typeface="Calibri" panose="020F0502020204030204" pitchFamily="34" charset="0"/>
              </a:rPr>
              <a:t>Mise en place d’un système de gestion du Workflow des demandes soumises à l’équipe Investissement </a:t>
            </a:r>
          </a:p>
        </p:txBody>
      </p:sp>
      <p:grpSp>
        <p:nvGrpSpPr>
          <p:cNvPr id="680" name="Google Shape;680;p18"/>
          <p:cNvGrpSpPr/>
          <p:nvPr/>
        </p:nvGrpSpPr>
        <p:grpSpPr>
          <a:xfrm>
            <a:off x="11998459" y="6162188"/>
            <a:ext cx="68500" cy="441925"/>
            <a:chOff x="11998459" y="6162188"/>
            <a:chExt cx="68500" cy="441925"/>
          </a:xfrm>
        </p:grpSpPr>
        <p:sp>
          <p:nvSpPr>
            <p:cNvPr id="681" name="Google Shape;681;p18"/>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82" name="Google Shape;682;p18"/>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83" name="Google Shape;683;p18"/>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84" name="Google Shape;684;p18"/>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85" name="Google Shape;685;p18"/>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86" name="Google Shape;686;p18"/>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87" name="Google Shape;687;p18"/>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88" name="Google Shape;688;p18"/>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89" name="Google Shape;689;p18"/>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90" name="Google Shape;690;p18"/>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91" name="Google Shape;691;p18"/>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92" name="Google Shape;692;p18"/>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sp>
          <p:nvSpPr>
            <p:cNvPr id="693" name="Google Shape;693;p18"/>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a:spcBef>
                  <a:spcPts val="0"/>
                </a:spcBef>
                <a:spcAft>
                  <a:spcPts val="0"/>
                </a:spcAft>
                <a:buNone/>
              </a:pPr>
              <a:endParaRPr lang="fr-FR" sz="1800" dirty="0">
                <a:solidFill>
                  <a:schemeClr val="lt1"/>
                </a:solidFill>
                <a:latin typeface="Calibri"/>
                <a:ea typeface="Calibri"/>
                <a:cs typeface="Calibri"/>
                <a:sym typeface="Calibri"/>
              </a:endParaRPr>
            </a:p>
          </p:txBody>
        </p:sp>
      </p:grpSp>
      <p:sp>
        <p:nvSpPr>
          <p:cNvPr id="694" name="Google Shape;694;p18"/>
          <p:cNvSpPr txBox="1"/>
          <p:nvPr/>
        </p:nvSpPr>
        <p:spPr>
          <a:xfrm rot="-5400000">
            <a:off x="11250971" y="5551891"/>
            <a:ext cx="1567737" cy="110800"/>
          </a:xfrm>
          <a:prstGeom prst="rect">
            <a:avLst/>
          </a:prstGeom>
          <a:noFill/>
          <a:ln>
            <a:noFill/>
          </a:ln>
        </p:spPr>
        <p:txBody>
          <a:bodyPr spcFirstLastPara="1" wrap="square" lIns="0" tIns="0" rIns="0" bIns="0" anchor="b" anchorCtr="0">
            <a:spAutoFit/>
          </a:bodyPr>
          <a:lstStyle/>
          <a:p>
            <a:pPr marL="0" marR="0" lvl="0" indent="0" algn="l">
              <a:lnSpc>
                <a:spcPct val="90000"/>
              </a:lnSpc>
              <a:spcBef>
                <a:spcPts val="0"/>
              </a:spcBef>
              <a:spcAft>
                <a:spcPts val="0"/>
              </a:spcAft>
              <a:buNone/>
            </a:pPr>
            <a:r>
              <a:rPr lang="fr-FR" sz="800" b="0" i="0" u="none" strike="noStrike" cap="none">
                <a:solidFill>
                  <a:schemeClr val="lt1"/>
                </a:solidFill>
                <a:latin typeface="Calibri"/>
                <a:ea typeface="Calibri"/>
                <a:cs typeface="Calibri"/>
                <a:sym typeface="Calibri"/>
              </a:rPr>
              <a:t>Copyright © 202</a:t>
            </a:r>
            <a:r>
              <a:rPr lang="fr-FR" sz="800">
                <a:solidFill>
                  <a:schemeClr val="lt1"/>
                </a:solidFill>
                <a:latin typeface="Calibri"/>
                <a:ea typeface="Calibri"/>
                <a:cs typeface="Calibri"/>
                <a:sym typeface="Calibri"/>
              </a:rPr>
              <a:t>2</a:t>
            </a:r>
            <a:r>
              <a:rPr lang="fr-FR" sz="800" b="0" i="0" u="none" strike="noStrike" cap="none">
                <a:solidFill>
                  <a:schemeClr val="lt1"/>
                </a:solidFill>
                <a:latin typeface="Calibri"/>
                <a:ea typeface="Calibri"/>
                <a:cs typeface="Calibri"/>
                <a:sym typeface="Calibri"/>
              </a:rPr>
              <a:t>. All rights reserved.</a:t>
            </a:r>
            <a:endParaRPr lang="fr-FR" dirty="0"/>
          </a:p>
        </p:txBody>
      </p:sp>
      <p:sp>
        <p:nvSpPr>
          <p:cNvPr id="9" name="Rectangle 8">
            <a:extLst>
              <a:ext uri="{FF2B5EF4-FFF2-40B4-BE49-F238E27FC236}">
                <a16:creationId xmlns:a16="http://schemas.microsoft.com/office/drawing/2014/main" id="{D7892239-56AE-C458-35ED-DE520D7F349B}"/>
              </a:ext>
            </a:extLst>
          </p:cNvPr>
          <p:cNvSpPr/>
          <p:nvPr/>
        </p:nvSpPr>
        <p:spPr>
          <a:xfrm>
            <a:off x="0" y="2173077"/>
            <a:ext cx="12192000" cy="14057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B2A8AE46-A943-DA77-A783-BCA485CF617B}"/>
              </a:ext>
            </a:extLst>
          </p:cNvPr>
          <p:cNvSpPr txBox="1"/>
          <p:nvPr/>
        </p:nvSpPr>
        <p:spPr>
          <a:xfrm>
            <a:off x="865530" y="3059169"/>
            <a:ext cx="10407883" cy="2270109"/>
          </a:xfrm>
          <a:prstGeom prst="rect">
            <a:avLst/>
          </a:prstGeom>
          <a:noFill/>
        </p:spPr>
        <p:txBody>
          <a:bodyPr wrap="square">
            <a:spAutoFit/>
          </a:bodyPr>
          <a:lstStyle/>
          <a:p>
            <a:pPr marL="285750" indent="-285750" algn="just">
              <a:lnSpc>
                <a:spcPct val="150000"/>
              </a:lnSpc>
              <a:buClr>
                <a:schemeClr val="accent1"/>
              </a:buClr>
              <a:buFont typeface="Wingdings" panose="05000000000000000000" pitchFamily="2" charset="2"/>
              <a:buChar char="q"/>
            </a:pPr>
            <a:r>
              <a:rPr lang="fr-FR" sz="1600" dirty="0">
                <a:latin typeface="Calibri" panose="020F0502020204030204" pitchFamily="34" charset="0"/>
                <a:ea typeface="Calibri" panose="020F0502020204030204" pitchFamily="34" charset="0"/>
                <a:cs typeface="Calibri" panose="020F0502020204030204" pitchFamily="34" charset="0"/>
              </a:rPr>
              <a:t>Pour répondre à ce besoin, nous conseillons </a:t>
            </a:r>
            <a:r>
              <a:rPr lang="fr-FR" sz="1600" b="1" u="sng" dirty="0">
                <a:solidFill>
                  <a:schemeClr val="tx1"/>
                </a:solidFill>
                <a:latin typeface="Calibri" panose="020F0502020204030204" pitchFamily="34" charset="0"/>
                <a:ea typeface="Calibri" panose="020F0502020204030204" pitchFamily="34" charset="0"/>
                <a:cs typeface="Calibri" panose="020F0502020204030204" pitchFamily="34" charset="0"/>
              </a:rPr>
              <a:t>l'achat d'un outil existant</a:t>
            </a:r>
            <a:r>
              <a:rPr lang="fr-FR" sz="1600"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fr-FR" sz="1600" dirty="0">
                <a:latin typeface="Calibri" panose="020F0502020204030204" pitchFamily="34" charset="0"/>
                <a:ea typeface="Calibri" panose="020F0502020204030204" pitchFamily="34" charset="0"/>
                <a:cs typeface="Calibri" panose="020F0502020204030204" pitchFamily="34" charset="0"/>
              </a:rPr>
              <a:t>qui pourra ensuite être paramétré pour répondre aux besoins spécifiques de l’entité. </a:t>
            </a:r>
          </a:p>
          <a:p>
            <a:pPr marL="285750" indent="-285750" algn="just">
              <a:lnSpc>
                <a:spcPct val="150000"/>
              </a:lnSpc>
              <a:buClr>
                <a:schemeClr val="accent1"/>
              </a:buClr>
              <a:buFont typeface="Wingdings" panose="05000000000000000000" pitchFamily="2" charset="2"/>
              <a:buChar char="q"/>
            </a:pPr>
            <a:endParaRPr lang="fr-FR" sz="16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50000"/>
              </a:lnSpc>
              <a:buClr>
                <a:schemeClr val="accent1"/>
              </a:buClr>
              <a:buFont typeface="Wingdings" panose="05000000000000000000" pitchFamily="2" charset="2"/>
              <a:buChar char="q"/>
            </a:pPr>
            <a:r>
              <a:rPr lang="fr-FR" sz="1600" dirty="0">
                <a:latin typeface="Calibri" panose="020F0502020204030204" pitchFamily="34" charset="0"/>
                <a:ea typeface="Calibri" panose="020F0502020204030204" pitchFamily="34" charset="0"/>
                <a:cs typeface="Calibri" panose="020F0502020204030204" pitchFamily="34" charset="0"/>
              </a:rPr>
              <a:t>Cette solution permettrait </a:t>
            </a:r>
            <a:r>
              <a:rPr lang="fr-FR" sz="1600" b="1" dirty="0">
                <a:latin typeface="Calibri" panose="020F0502020204030204" pitchFamily="34" charset="0"/>
                <a:ea typeface="Calibri" panose="020F0502020204030204" pitchFamily="34" charset="0"/>
                <a:cs typeface="Calibri" panose="020F0502020204030204" pitchFamily="34" charset="0"/>
              </a:rPr>
              <a:t>d’identifier les goulots d’étranglement </a:t>
            </a:r>
            <a:r>
              <a:rPr lang="fr-FR" sz="1600" dirty="0">
                <a:latin typeface="Calibri" panose="020F0502020204030204" pitchFamily="34" charset="0"/>
                <a:ea typeface="Calibri" panose="020F0502020204030204" pitchFamily="34" charset="0"/>
                <a:cs typeface="Calibri" panose="020F0502020204030204" pitchFamily="34" charset="0"/>
              </a:rPr>
              <a:t>et de garantir une </a:t>
            </a:r>
            <a:r>
              <a:rPr lang="fr-FR" sz="1600" b="1" dirty="0">
                <a:latin typeface="Calibri" panose="020F0502020204030204" pitchFamily="34" charset="0"/>
                <a:ea typeface="Calibri" panose="020F0502020204030204" pitchFamily="34" charset="0"/>
                <a:cs typeface="Calibri" panose="020F0502020204030204" pitchFamily="34" charset="0"/>
              </a:rPr>
              <a:t>meilleure efficacité dans la gestion des workflows</a:t>
            </a:r>
            <a:r>
              <a:rPr lang="fr-FR" sz="1600" dirty="0">
                <a:latin typeface="Calibri" panose="020F0502020204030204" pitchFamily="34" charset="0"/>
                <a:ea typeface="Calibri" panose="020F0502020204030204" pitchFamily="34" charset="0"/>
                <a:cs typeface="Calibri" panose="020F0502020204030204" pitchFamily="34" charset="0"/>
              </a:rPr>
              <a:t>, tout en étant </a:t>
            </a:r>
            <a:r>
              <a:rPr lang="fr-FR" sz="1600" b="1" dirty="0">
                <a:latin typeface="Calibri" panose="020F0502020204030204" pitchFamily="34" charset="0"/>
                <a:ea typeface="Calibri" panose="020F0502020204030204" pitchFamily="34" charset="0"/>
                <a:cs typeface="Calibri" panose="020F0502020204030204" pitchFamily="34" charset="0"/>
              </a:rPr>
              <a:t>intégré</a:t>
            </a:r>
            <a:r>
              <a:rPr lang="fr-FR" sz="1600" dirty="0">
                <a:latin typeface="Calibri" panose="020F0502020204030204" pitchFamily="34" charset="0"/>
                <a:ea typeface="Calibri" panose="020F0502020204030204" pitchFamily="34" charset="0"/>
                <a:cs typeface="Calibri" panose="020F0502020204030204" pitchFamily="34" charset="0"/>
              </a:rPr>
              <a:t> aux </a:t>
            </a:r>
            <a:r>
              <a:rPr lang="fr-FR" sz="1600" b="1" dirty="0">
                <a:latin typeface="Calibri" panose="020F0502020204030204" pitchFamily="34" charset="0"/>
                <a:ea typeface="Calibri" panose="020F0502020204030204" pitchFamily="34" charset="0"/>
                <a:cs typeface="Calibri" panose="020F0502020204030204" pitchFamily="34" charset="0"/>
              </a:rPr>
              <a:t>outils de messagerie instantanée</a:t>
            </a:r>
            <a:r>
              <a:rPr lang="fr-FR" sz="1600" dirty="0">
                <a:latin typeface="Calibri" panose="020F0502020204030204" pitchFamily="34" charset="0"/>
                <a:ea typeface="Calibri" panose="020F0502020204030204" pitchFamily="34" charset="0"/>
                <a:cs typeface="Calibri" panose="020F0502020204030204" pitchFamily="34" charset="0"/>
              </a:rPr>
              <a:t>.</a:t>
            </a:r>
          </a:p>
          <a:p>
            <a:pPr marL="285750" indent="-285750" algn="just">
              <a:lnSpc>
                <a:spcPct val="150000"/>
              </a:lnSpc>
              <a:buClr>
                <a:schemeClr val="accent1"/>
              </a:buClr>
              <a:buFont typeface="Wingdings" panose="05000000000000000000" pitchFamily="2" charset="2"/>
              <a:buChar char="q"/>
            </a:pPr>
            <a:endParaRPr lang="fr-FR"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572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3C9E17F-5AF5-ECF8-8A6A-A6F6E3CE1467}"/>
              </a:ext>
            </a:extLst>
          </p:cNvPr>
          <p:cNvGraphicFramePr>
            <a:graphicFrameLocks noChangeAspect="1"/>
          </p:cNvGraphicFramePr>
          <p:nvPr>
            <p:custDataLst>
              <p:tags r:id="rId1"/>
            </p:custDataLst>
            <p:extLst>
              <p:ext uri="{D42A27DB-BD31-4B8C-83A1-F6EECF244321}">
                <p14:modId xmlns:p14="http://schemas.microsoft.com/office/powerpoint/2010/main" val="42256831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2" name="Object 1" hidden="1">
                        <a:extLst>
                          <a:ext uri="{FF2B5EF4-FFF2-40B4-BE49-F238E27FC236}">
                            <a16:creationId xmlns:a16="http://schemas.microsoft.com/office/drawing/2014/main" id="{93C9E17F-5AF5-ECF8-8A6A-A6F6E3CE14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13" name="Google Shape;413;p7"/>
          <p:cNvSpPr txBox="1">
            <a:spLocks noGrp="1"/>
          </p:cNvSpPr>
          <p:nvPr>
            <p:ph type="title"/>
          </p:nvPr>
        </p:nvSpPr>
        <p:spPr>
          <a:xfrm>
            <a:off x="550862" y="560588"/>
            <a:ext cx="11474563" cy="443198"/>
          </a:xfrm>
          <a:prstGeom prst="rect">
            <a:avLst/>
          </a:prstGeom>
          <a:noFill/>
          <a:ln>
            <a:noFill/>
          </a:ln>
        </p:spPr>
        <p:txBody>
          <a:bodyPr spcFirstLastPara="1" wrap="square" lIns="0" tIns="0" rIns="0" bIns="0" anchor="t" anchorCtr="0">
            <a:spAutoFit/>
          </a:bodyPr>
          <a:lstStyle/>
          <a:p>
            <a:pPr marL="0" lvl="0" indent="0" algn="l">
              <a:lnSpc>
                <a:spcPct val="90000"/>
              </a:lnSpc>
              <a:spcBef>
                <a:spcPts val="0"/>
              </a:spcBef>
              <a:spcAft>
                <a:spcPts val="0"/>
              </a:spcAft>
              <a:buClr>
                <a:schemeClr val="dk2"/>
              </a:buClr>
              <a:buSzPts val="3200"/>
              <a:buFont typeface="Franklin Gothic"/>
              <a:buNone/>
            </a:pPr>
            <a:r>
              <a:rPr lang="fr-FR" dirty="0">
                <a:latin typeface="Calibri" panose="020F0502020204030204" pitchFamily="34" charset="0"/>
                <a:cs typeface="Calibri" panose="020F0502020204030204" pitchFamily="34" charset="0"/>
              </a:rPr>
              <a:t>Mise en place d’un modèle de gestion de la collecte de données</a:t>
            </a:r>
          </a:p>
        </p:txBody>
      </p:sp>
      <p:sp>
        <p:nvSpPr>
          <p:cNvPr id="3" name="Google Shape;1300;p41">
            <a:extLst>
              <a:ext uri="{FF2B5EF4-FFF2-40B4-BE49-F238E27FC236}">
                <a16:creationId xmlns:a16="http://schemas.microsoft.com/office/drawing/2014/main" id="{88278BEE-82DD-F5F0-6EB3-C4966CFF2C8D}"/>
              </a:ext>
            </a:extLst>
          </p:cNvPr>
          <p:cNvSpPr/>
          <p:nvPr/>
        </p:nvSpPr>
        <p:spPr>
          <a:xfrm rot="16200000">
            <a:off x="-1029127" y="3341536"/>
            <a:ext cx="3785371" cy="625392"/>
          </a:xfrm>
          <a:prstGeom prst="flowChartPunchedCard">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4472C4"/>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4" name="TextBox 13">
            <a:extLst>
              <a:ext uri="{FF2B5EF4-FFF2-40B4-BE49-F238E27FC236}">
                <a16:creationId xmlns:a16="http://schemas.microsoft.com/office/drawing/2014/main" id="{97BDB4A0-D49C-93EE-BA3B-DABA04A1E825}"/>
              </a:ext>
            </a:extLst>
          </p:cNvPr>
          <p:cNvSpPr txBox="1"/>
          <p:nvPr/>
        </p:nvSpPr>
        <p:spPr>
          <a:xfrm>
            <a:off x="464840" y="1077111"/>
            <a:ext cx="11474563" cy="355482"/>
          </a:xfrm>
          <a:prstGeom prst="rect">
            <a:avLst/>
          </a:prstGeom>
          <a:noFill/>
        </p:spPr>
        <p:txBody>
          <a:bodyPr wrap="square">
            <a:spAutoFit/>
          </a:bodyPr>
          <a:lstStyle/>
          <a:p>
            <a:pPr>
              <a:lnSpc>
                <a:spcPct val="95000"/>
              </a:lnSpc>
              <a:buClr>
                <a:srgbClr val="6D90F8"/>
              </a:buClr>
              <a:buSzPts val="2000"/>
            </a:pPr>
            <a:r>
              <a:rPr lang="fr-FR" sz="1800" dirty="0">
                <a:solidFill>
                  <a:srgbClr val="6D90F8"/>
                </a:solidFill>
                <a:latin typeface="Calibri" panose="020F0502020204030204" pitchFamily="34" charset="0"/>
                <a:cs typeface="Calibri" panose="020F0502020204030204" pitchFamily="34" charset="0"/>
              </a:rPr>
              <a:t>Création d’un processus de collecte et de gestion de données robuste et efficace.</a:t>
            </a:r>
          </a:p>
        </p:txBody>
      </p:sp>
      <p:sp>
        <p:nvSpPr>
          <p:cNvPr id="15" name="Google Shape;1353;p41">
            <a:extLst>
              <a:ext uri="{FF2B5EF4-FFF2-40B4-BE49-F238E27FC236}">
                <a16:creationId xmlns:a16="http://schemas.microsoft.com/office/drawing/2014/main" id="{99EB3F96-919C-EB52-15DD-286ABE27E238}"/>
              </a:ext>
            </a:extLst>
          </p:cNvPr>
          <p:cNvSpPr txBox="1"/>
          <p:nvPr/>
        </p:nvSpPr>
        <p:spPr>
          <a:xfrm rot="16200000">
            <a:off x="-790431" y="3423400"/>
            <a:ext cx="330797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2"/>
              </a:buClr>
              <a:buSzPts val="2400"/>
              <a:buFont typeface="Arial"/>
              <a:buNone/>
            </a:pPr>
            <a:r>
              <a:rPr lang="en-US" sz="24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ACQUIRE</a:t>
            </a:r>
            <a:endParaRPr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25" name="Group 24">
            <a:extLst>
              <a:ext uri="{FF2B5EF4-FFF2-40B4-BE49-F238E27FC236}">
                <a16:creationId xmlns:a16="http://schemas.microsoft.com/office/drawing/2014/main" id="{9AFC3A92-A4F7-982B-7AA7-D8378135430C}"/>
              </a:ext>
            </a:extLst>
          </p:cNvPr>
          <p:cNvGrpSpPr/>
          <p:nvPr/>
        </p:nvGrpSpPr>
        <p:grpSpPr>
          <a:xfrm>
            <a:off x="1344518" y="1761546"/>
            <a:ext cx="10140573" cy="1323440"/>
            <a:chOff x="1339277" y="2319684"/>
            <a:chExt cx="10140573" cy="1323440"/>
          </a:xfrm>
        </p:grpSpPr>
        <p:sp>
          <p:nvSpPr>
            <p:cNvPr id="4" name="Google Shape;1303;p41">
              <a:extLst>
                <a:ext uri="{FF2B5EF4-FFF2-40B4-BE49-F238E27FC236}">
                  <a16:creationId xmlns:a16="http://schemas.microsoft.com/office/drawing/2014/main" id="{92629E05-E89A-3144-D4D0-CCD964C5A1D6}"/>
                </a:ext>
              </a:extLst>
            </p:cNvPr>
            <p:cNvSpPr/>
            <p:nvPr/>
          </p:nvSpPr>
          <p:spPr>
            <a:xfrm>
              <a:off x="1339277" y="2333882"/>
              <a:ext cx="1463040" cy="1309242"/>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Data Sources</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7" name="TextBox 16">
              <a:extLst>
                <a:ext uri="{FF2B5EF4-FFF2-40B4-BE49-F238E27FC236}">
                  <a16:creationId xmlns:a16="http://schemas.microsoft.com/office/drawing/2014/main" id="{449A9A2C-4565-70DA-8E34-BECE1C5EDD99}"/>
                </a:ext>
              </a:extLst>
            </p:cNvPr>
            <p:cNvSpPr txBox="1"/>
            <p:nvPr/>
          </p:nvSpPr>
          <p:spPr>
            <a:xfrm>
              <a:off x="2923699" y="2319684"/>
              <a:ext cx="8556151" cy="1323439"/>
            </a:xfrm>
            <a:prstGeom prst="rect">
              <a:avLst/>
            </a:prstGeom>
            <a:noFill/>
          </p:spPr>
          <p:txBody>
            <a:bodyPr wrap="square">
              <a:spAutoFit/>
            </a:bodyPr>
            <a:lstStyle/>
            <a:p>
              <a:pPr marL="285750" indent="-285750" algn="just">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Mise en place une </a:t>
              </a:r>
              <a:r>
                <a:rPr lang="fr-FR" sz="1600" b="1" dirty="0">
                  <a:latin typeface="Calibri" panose="020F0502020204030204" pitchFamily="34" charset="0"/>
                  <a:ea typeface="Calibri" panose="020F0502020204030204" pitchFamily="34" charset="0"/>
                  <a:cs typeface="Calibri" panose="020F0502020204030204" pitchFamily="34" charset="0"/>
                </a:rPr>
                <a:t>méthodologie rigoureuse</a:t>
              </a:r>
              <a:r>
                <a:rPr lang="fr-FR" sz="1600" dirty="0">
                  <a:latin typeface="Calibri" panose="020F0502020204030204" pitchFamily="34" charset="0"/>
                  <a:ea typeface="Calibri" panose="020F0502020204030204" pitchFamily="34" charset="0"/>
                  <a:cs typeface="Calibri" panose="020F0502020204030204" pitchFamily="34" charset="0"/>
                </a:rPr>
                <a:t> pour identifier </a:t>
              </a:r>
              <a:r>
                <a:rPr lang="fr-FR" sz="1600" b="1" dirty="0">
                  <a:latin typeface="Calibri" panose="020F0502020204030204" pitchFamily="34" charset="0"/>
                  <a:ea typeface="Calibri" panose="020F0502020204030204" pitchFamily="34" charset="0"/>
                  <a:cs typeface="Calibri" panose="020F0502020204030204" pitchFamily="34" charset="0"/>
                </a:rPr>
                <a:t>l’ensemble des sources de données </a:t>
              </a:r>
              <a:r>
                <a:rPr lang="fr-FR" sz="1600" dirty="0">
                  <a:latin typeface="Calibri" panose="020F0502020204030204" pitchFamily="34" charset="0"/>
                  <a:ea typeface="Calibri" panose="020F0502020204030204" pitchFamily="34" charset="0"/>
                  <a:cs typeface="Calibri" panose="020F0502020204030204" pitchFamily="34" charset="0"/>
                </a:rPr>
                <a:t>utilisées par l’équipe. </a:t>
              </a:r>
            </a:p>
            <a:p>
              <a:pPr marL="285750" indent="-285750" algn="just">
                <a:buClr>
                  <a:schemeClr val="accent1"/>
                </a:buClr>
                <a:buFont typeface="Wingdings" panose="05000000000000000000" pitchFamily="2" charset="2"/>
                <a:buChar char="ü"/>
              </a:pPr>
              <a:r>
                <a:rPr lang="fr-FR" sz="1600" b="1" dirty="0">
                  <a:latin typeface="Calibri" panose="020F0502020204030204" pitchFamily="34" charset="0"/>
                  <a:ea typeface="Calibri" panose="020F0502020204030204" pitchFamily="34" charset="0"/>
                  <a:cs typeface="Calibri" panose="020F0502020204030204" pitchFamily="34" charset="0"/>
                </a:rPr>
                <a:t>Homogénéisatio</a:t>
              </a:r>
              <a:r>
                <a:rPr lang="fr-FR" sz="1600" dirty="0">
                  <a:latin typeface="Calibri" panose="020F0502020204030204" pitchFamily="34" charset="0"/>
                  <a:ea typeface="Calibri" panose="020F0502020204030204" pitchFamily="34" charset="0"/>
                  <a:cs typeface="Calibri" panose="020F0502020204030204" pitchFamily="34" charset="0"/>
                </a:rPr>
                <a:t>n des données provenant de sources multiples pour une même participation</a:t>
              </a:r>
            </a:p>
            <a:p>
              <a:pPr marL="285750" indent="-285750" algn="just">
                <a:buClr>
                  <a:schemeClr val="accent1"/>
                </a:buClr>
                <a:buFont typeface="Wingdings" panose="05000000000000000000" pitchFamily="2" charset="2"/>
                <a:buChar char="ü"/>
              </a:pPr>
              <a:r>
                <a:rPr lang="fr-FR" sz="1600" b="1" dirty="0">
                  <a:latin typeface="Calibri" panose="020F0502020204030204" pitchFamily="34" charset="0"/>
                  <a:ea typeface="Calibri" panose="020F0502020204030204" pitchFamily="34" charset="0"/>
                  <a:cs typeface="Calibri" panose="020F0502020204030204" pitchFamily="34" charset="0"/>
                </a:rPr>
                <a:t>Rationalisation de la production </a:t>
              </a:r>
              <a:r>
                <a:rPr lang="fr-FR" sz="1600" dirty="0">
                  <a:latin typeface="Calibri" panose="020F0502020204030204" pitchFamily="34" charset="0"/>
                  <a:ea typeface="Calibri" panose="020F0502020204030204" pitchFamily="34" charset="0"/>
                  <a:cs typeface="Calibri" panose="020F0502020204030204" pitchFamily="34" charset="0"/>
                </a:rPr>
                <a:t>de nouvelles sources de données auprès des participations. </a:t>
              </a:r>
            </a:p>
            <a:p>
              <a:pPr marL="285750" indent="-285750" algn="just">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Création de </a:t>
              </a:r>
              <a:r>
                <a:rPr lang="fr-FR" sz="1600" b="1" dirty="0">
                  <a:latin typeface="Calibri" panose="020F0502020204030204" pitchFamily="34" charset="0"/>
                  <a:ea typeface="Calibri" panose="020F0502020204030204" pitchFamily="34" charset="0"/>
                  <a:cs typeface="Calibri" panose="020F0502020204030204" pitchFamily="34" charset="0"/>
                </a:rPr>
                <a:t>modèles et de dictionnaires </a:t>
              </a:r>
              <a:r>
                <a:rPr lang="fr-FR" sz="1600" dirty="0">
                  <a:latin typeface="Calibri" panose="020F0502020204030204" pitchFamily="34" charset="0"/>
                  <a:ea typeface="Calibri" panose="020F0502020204030204" pitchFamily="34" charset="0"/>
                  <a:cs typeface="Calibri" panose="020F0502020204030204" pitchFamily="34" charset="0"/>
                </a:rPr>
                <a:t>pour une </a:t>
              </a:r>
              <a:r>
                <a:rPr lang="fr-FR" sz="1600" b="1" dirty="0">
                  <a:latin typeface="Calibri" panose="020F0502020204030204" pitchFamily="34" charset="0"/>
                  <a:ea typeface="Calibri" panose="020F0502020204030204" pitchFamily="34" charset="0"/>
                  <a:cs typeface="Calibri" panose="020F0502020204030204" pitchFamily="34" charset="0"/>
                </a:rPr>
                <a:t>collecte de données </a:t>
              </a:r>
              <a:r>
                <a:rPr lang="fr-FR" sz="1600" dirty="0">
                  <a:latin typeface="Calibri" panose="020F0502020204030204" pitchFamily="34" charset="0"/>
                  <a:ea typeface="Calibri" panose="020F0502020204030204" pitchFamily="34" charset="0"/>
                  <a:cs typeface="Calibri" panose="020F0502020204030204" pitchFamily="34" charset="0"/>
                </a:rPr>
                <a:t>claire et structurée</a:t>
              </a:r>
              <a:r>
                <a:rPr lang="fr-FR" sz="1600" dirty="0"/>
                <a:t>. </a:t>
              </a:r>
              <a:endParaRPr lang="fr-FR" sz="16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0C007839-EE31-1811-BBA1-2E8603225124}"/>
              </a:ext>
            </a:extLst>
          </p:cNvPr>
          <p:cNvGrpSpPr/>
          <p:nvPr/>
        </p:nvGrpSpPr>
        <p:grpSpPr>
          <a:xfrm>
            <a:off x="1363027" y="3513070"/>
            <a:ext cx="10140573" cy="830997"/>
            <a:chOff x="1339277" y="3787532"/>
            <a:chExt cx="10140573" cy="830997"/>
          </a:xfrm>
        </p:grpSpPr>
        <p:sp>
          <p:nvSpPr>
            <p:cNvPr id="5" name="Google Shape;1307;p41">
              <a:extLst>
                <a:ext uri="{FF2B5EF4-FFF2-40B4-BE49-F238E27FC236}">
                  <a16:creationId xmlns:a16="http://schemas.microsoft.com/office/drawing/2014/main" id="{6CF06521-FBAC-45E4-C71E-ED5E74E57711}"/>
                </a:ext>
              </a:extLst>
            </p:cNvPr>
            <p:cNvSpPr/>
            <p:nvPr/>
          </p:nvSpPr>
          <p:spPr>
            <a:xfrm>
              <a:off x="1339277" y="3843765"/>
              <a:ext cx="1463040" cy="718531"/>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Integration</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8" name="TextBox 17">
              <a:extLst>
                <a:ext uri="{FF2B5EF4-FFF2-40B4-BE49-F238E27FC236}">
                  <a16:creationId xmlns:a16="http://schemas.microsoft.com/office/drawing/2014/main" id="{5CDB5553-D61F-4E1B-78E8-7CEBDA5C1E2E}"/>
                </a:ext>
              </a:extLst>
            </p:cNvPr>
            <p:cNvSpPr txBox="1"/>
            <p:nvPr/>
          </p:nvSpPr>
          <p:spPr>
            <a:xfrm>
              <a:off x="3005564" y="3787532"/>
              <a:ext cx="8474286" cy="830997"/>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Mise en place d’un </a:t>
              </a:r>
              <a:r>
                <a:rPr lang="fr-FR" sz="1600" b="1" dirty="0">
                  <a:latin typeface="Calibri" panose="020F0502020204030204" pitchFamily="34" charset="0"/>
                  <a:ea typeface="Calibri" panose="020F0502020204030204" pitchFamily="34" charset="0"/>
                  <a:cs typeface="Calibri" panose="020F0502020204030204" pitchFamily="34" charset="0"/>
                </a:rPr>
                <a:t>système de collecte et d’intégration de la donnée </a:t>
              </a:r>
              <a:r>
                <a:rPr lang="fr-FR" sz="1600" dirty="0">
                  <a:latin typeface="Calibri" panose="020F0502020204030204" pitchFamily="34" charset="0"/>
                  <a:ea typeface="Calibri" panose="020F0502020204030204" pitchFamily="34" charset="0"/>
                  <a:cs typeface="Calibri" panose="020F0502020204030204" pitchFamily="34" charset="0"/>
                </a:rPr>
                <a:t>qui tient compte des fréquences de réception de la donnée source qui sont hétérogènes.</a:t>
              </a:r>
            </a:p>
            <a:p>
              <a:pPr algn="just"/>
              <a:r>
                <a:rPr lang="fr-FR" sz="1600" dirty="0">
                  <a:latin typeface="Calibri" panose="020F0502020204030204" pitchFamily="34" charset="0"/>
                  <a:ea typeface="Calibri" panose="020F0502020204030204" pitchFamily="34" charset="0"/>
                  <a:cs typeface="Calibri" panose="020F0502020204030204" pitchFamily="34" charset="0"/>
                </a:rPr>
                <a:t>Rédaction d’un process de mise à jour des données sources en conséquence.</a:t>
              </a:r>
            </a:p>
          </p:txBody>
        </p:sp>
      </p:grpSp>
      <p:grpSp>
        <p:nvGrpSpPr>
          <p:cNvPr id="26" name="Group 25">
            <a:extLst>
              <a:ext uri="{FF2B5EF4-FFF2-40B4-BE49-F238E27FC236}">
                <a16:creationId xmlns:a16="http://schemas.microsoft.com/office/drawing/2014/main" id="{9C69CCF4-ACC4-C9A2-0878-D1BAD4C12B4A}"/>
              </a:ext>
            </a:extLst>
          </p:cNvPr>
          <p:cNvGrpSpPr/>
          <p:nvPr/>
        </p:nvGrpSpPr>
        <p:grpSpPr>
          <a:xfrm>
            <a:off x="1339277" y="4772151"/>
            <a:ext cx="10164323" cy="830997"/>
            <a:chOff x="1339277" y="5023759"/>
            <a:chExt cx="10164323" cy="830997"/>
          </a:xfrm>
        </p:grpSpPr>
        <p:sp>
          <p:nvSpPr>
            <p:cNvPr id="6" name="Google Shape;1335;p41">
              <a:extLst>
                <a:ext uri="{FF2B5EF4-FFF2-40B4-BE49-F238E27FC236}">
                  <a16:creationId xmlns:a16="http://schemas.microsoft.com/office/drawing/2014/main" id="{25A0EA0E-1CD1-0704-6C81-A39E0256143F}"/>
                </a:ext>
              </a:extLst>
            </p:cNvPr>
            <p:cNvSpPr/>
            <p:nvPr/>
          </p:nvSpPr>
          <p:spPr>
            <a:xfrm>
              <a:off x="1339277" y="5079992"/>
              <a:ext cx="1463040" cy="718531"/>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Storage</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9" name="TextBox 18">
              <a:extLst>
                <a:ext uri="{FF2B5EF4-FFF2-40B4-BE49-F238E27FC236}">
                  <a16:creationId xmlns:a16="http://schemas.microsoft.com/office/drawing/2014/main" id="{4C693B30-9A8B-5C88-E424-F47C9F002E7C}"/>
                </a:ext>
              </a:extLst>
            </p:cNvPr>
            <p:cNvSpPr txBox="1"/>
            <p:nvPr/>
          </p:nvSpPr>
          <p:spPr>
            <a:xfrm>
              <a:off x="2947449" y="5023759"/>
              <a:ext cx="8556151" cy="830997"/>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Proposition avec l’équipe Informatique d’une </a:t>
              </a:r>
              <a:r>
                <a:rPr lang="fr-FR" sz="1600" b="1" dirty="0">
                  <a:latin typeface="Calibri" panose="020F0502020204030204" pitchFamily="34" charset="0"/>
                  <a:ea typeface="Calibri" panose="020F0502020204030204" pitchFamily="34" charset="0"/>
                  <a:cs typeface="Calibri" panose="020F0502020204030204" pitchFamily="34" charset="0"/>
                </a:rPr>
                <a:t>Architecture Data robuste et scalable </a:t>
              </a:r>
              <a:r>
                <a:rPr lang="fr-FR" sz="1600" dirty="0">
                  <a:latin typeface="Calibri" panose="020F0502020204030204" pitchFamily="34" charset="0"/>
                  <a:ea typeface="Calibri" panose="020F0502020204030204" pitchFamily="34" charset="0"/>
                  <a:cs typeface="Calibri" panose="020F0502020204030204" pitchFamily="34" charset="0"/>
                </a:rPr>
                <a:t>pour l’entité Investissement qui intégrera les moyens de stockage et d'accès ainsi que les processus de transformation de la donnée.</a:t>
              </a:r>
            </a:p>
          </p:txBody>
        </p:sp>
      </p:grpSp>
      <p:sp>
        <p:nvSpPr>
          <p:cNvPr id="9" name="Rectangle 8">
            <a:extLst>
              <a:ext uri="{FF2B5EF4-FFF2-40B4-BE49-F238E27FC236}">
                <a16:creationId xmlns:a16="http://schemas.microsoft.com/office/drawing/2014/main" id="{51CA5CC2-4E57-AF78-2FE6-E5798F4172B3}"/>
              </a:ext>
            </a:extLst>
          </p:cNvPr>
          <p:cNvSpPr/>
          <p:nvPr/>
        </p:nvSpPr>
        <p:spPr>
          <a:xfrm>
            <a:off x="387840" y="6023578"/>
            <a:ext cx="11092010" cy="6400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78811A01-968D-25DF-86F2-061FDA72BD21}"/>
              </a:ext>
            </a:extLst>
          </p:cNvPr>
          <p:cNvSpPr txBox="1"/>
          <p:nvPr/>
        </p:nvSpPr>
        <p:spPr>
          <a:xfrm>
            <a:off x="387840" y="6051231"/>
            <a:ext cx="11364913" cy="584775"/>
          </a:xfrm>
          <a:prstGeom prst="rect">
            <a:avLst/>
          </a:prstGeom>
          <a:noFill/>
        </p:spPr>
        <p:txBody>
          <a:bodyPr wrap="square">
            <a:spAutoFit/>
          </a:bodyPr>
          <a:lstStyle/>
          <a:p>
            <a:r>
              <a:rPr lang="fr-FR" sz="1600" b="1" dirty="0">
                <a:solidFill>
                  <a:schemeClr val="bg1"/>
                </a:solidFill>
                <a:latin typeface="Calibri" panose="020F0502020204030204" pitchFamily="34" charset="0"/>
                <a:ea typeface="Calibri" panose="020F0502020204030204" pitchFamily="34" charset="0"/>
                <a:cs typeface="Calibri" panose="020F0502020204030204" pitchFamily="34" charset="0"/>
              </a:rPr>
              <a:t>En identifiant les points de convergence et les divergences des données provenant des différentes sources et en proposant des solutions pour homogénéiser et structurer l'information, les processus de collecte et de gestion de données seront ainsi optimisés.</a:t>
            </a:r>
          </a:p>
        </p:txBody>
      </p:sp>
    </p:spTree>
    <p:extLst>
      <p:ext uri="{BB962C8B-B14F-4D97-AF65-F5344CB8AC3E}">
        <p14:creationId xmlns:p14="http://schemas.microsoft.com/office/powerpoint/2010/main" val="3371861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3C9E17F-5AF5-ECF8-8A6A-A6F6E3CE1467}"/>
              </a:ext>
            </a:extLst>
          </p:cNvPr>
          <p:cNvGraphicFramePr>
            <a:graphicFrameLocks noChangeAspect="1"/>
          </p:cNvGraphicFramePr>
          <p:nvPr>
            <p:custDataLst>
              <p:tags r:id="rId1"/>
            </p:custDataLst>
            <p:extLst>
              <p:ext uri="{D42A27DB-BD31-4B8C-83A1-F6EECF244321}">
                <p14:modId xmlns:p14="http://schemas.microsoft.com/office/powerpoint/2010/main" val="733574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2" name="Object 1" hidden="1">
                        <a:extLst>
                          <a:ext uri="{FF2B5EF4-FFF2-40B4-BE49-F238E27FC236}">
                            <a16:creationId xmlns:a16="http://schemas.microsoft.com/office/drawing/2014/main" id="{93C9E17F-5AF5-ECF8-8A6A-A6F6E3CE14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13" name="Google Shape;413;p7"/>
          <p:cNvSpPr txBox="1">
            <a:spLocks noGrp="1"/>
          </p:cNvSpPr>
          <p:nvPr>
            <p:ph type="title"/>
          </p:nvPr>
        </p:nvSpPr>
        <p:spPr>
          <a:xfrm>
            <a:off x="550863" y="560588"/>
            <a:ext cx="11089972" cy="886397"/>
          </a:xfrm>
          <a:prstGeom prst="rect">
            <a:avLst/>
          </a:prstGeom>
          <a:noFill/>
          <a:ln>
            <a:noFill/>
          </a:ln>
        </p:spPr>
        <p:txBody>
          <a:bodyPr spcFirstLastPara="1" wrap="square" lIns="0" tIns="0" rIns="0" bIns="0" anchor="t" anchorCtr="0">
            <a:spAutoFit/>
          </a:bodyPr>
          <a:lstStyle/>
          <a:p>
            <a:pPr marL="0" lvl="0" indent="0" algn="l">
              <a:lnSpc>
                <a:spcPct val="90000"/>
              </a:lnSpc>
              <a:spcBef>
                <a:spcPts val="0"/>
              </a:spcBef>
              <a:spcAft>
                <a:spcPts val="0"/>
              </a:spcAft>
              <a:buClr>
                <a:schemeClr val="dk2"/>
              </a:buClr>
              <a:buSzPts val="3200"/>
              <a:buFont typeface="Franklin Gothic"/>
              <a:buNone/>
            </a:pPr>
            <a:r>
              <a:rPr lang="fr-FR" dirty="0">
                <a:latin typeface="Calibri" panose="020F0502020204030204" pitchFamily="34" charset="0"/>
                <a:cs typeface="Calibri" panose="020F0502020204030204" pitchFamily="34" charset="0"/>
              </a:rPr>
              <a:t>Optimisation du process de contrôle qualité et de la cohérence des données</a:t>
            </a:r>
          </a:p>
        </p:txBody>
      </p:sp>
      <p:sp>
        <p:nvSpPr>
          <p:cNvPr id="3" name="Google Shape;1300;p41">
            <a:extLst>
              <a:ext uri="{FF2B5EF4-FFF2-40B4-BE49-F238E27FC236}">
                <a16:creationId xmlns:a16="http://schemas.microsoft.com/office/drawing/2014/main" id="{88278BEE-82DD-F5F0-6EB3-C4966CFF2C8D}"/>
              </a:ext>
            </a:extLst>
          </p:cNvPr>
          <p:cNvSpPr/>
          <p:nvPr/>
        </p:nvSpPr>
        <p:spPr>
          <a:xfrm rot="16200000">
            <a:off x="-860199" y="3873250"/>
            <a:ext cx="3447516" cy="625392"/>
          </a:xfrm>
          <a:prstGeom prst="flowChartPunchedCard">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4472C4"/>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4" name="TextBox 13">
            <a:extLst>
              <a:ext uri="{FF2B5EF4-FFF2-40B4-BE49-F238E27FC236}">
                <a16:creationId xmlns:a16="http://schemas.microsoft.com/office/drawing/2014/main" id="{97BDB4A0-D49C-93EE-BA3B-DABA04A1E825}"/>
              </a:ext>
            </a:extLst>
          </p:cNvPr>
          <p:cNvSpPr txBox="1"/>
          <p:nvPr/>
        </p:nvSpPr>
        <p:spPr>
          <a:xfrm>
            <a:off x="453088" y="1446985"/>
            <a:ext cx="11474563" cy="618631"/>
          </a:xfrm>
          <a:prstGeom prst="rect">
            <a:avLst/>
          </a:prstGeom>
          <a:noFill/>
        </p:spPr>
        <p:txBody>
          <a:bodyPr wrap="square">
            <a:spAutoFit/>
          </a:bodyPr>
          <a:lstStyle/>
          <a:p>
            <a:pPr>
              <a:lnSpc>
                <a:spcPct val="95000"/>
              </a:lnSpc>
              <a:buClr>
                <a:srgbClr val="6D90F8"/>
              </a:buClr>
              <a:buSzPts val="2000"/>
            </a:pPr>
            <a:r>
              <a:rPr lang="fr-FR" sz="1800" dirty="0">
                <a:solidFill>
                  <a:srgbClr val="6D90F8"/>
                </a:solidFill>
                <a:latin typeface="Calibri" panose="020F0502020204030204" pitchFamily="34" charset="0"/>
                <a:cs typeface="Calibri" panose="020F0502020204030204" pitchFamily="34" charset="0"/>
              </a:rPr>
              <a:t>Automatisation des contrôles afin d'assurer la cohérence et la fiabilité des données collectées, tout en garantissant la traçabilité des données reçues. </a:t>
            </a:r>
            <a:endParaRPr lang="en-AE" sz="1800" dirty="0">
              <a:solidFill>
                <a:srgbClr val="6D90F8"/>
              </a:solidFill>
              <a:latin typeface="Calibri" panose="020F0502020204030204" pitchFamily="34" charset="0"/>
              <a:cs typeface="Calibri" panose="020F0502020204030204" pitchFamily="34" charset="0"/>
            </a:endParaRPr>
          </a:p>
        </p:txBody>
      </p:sp>
      <p:sp>
        <p:nvSpPr>
          <p:cNvPr id="15" name="Google Shape;1353;p41">
            <a:extLst>
              <a:ext uri="{FF2B5EF4-FFF2-40B4-BE49-F238E27FC236}">
                <a16:creationId xmlns:a16="http://schemas.microsoft.com/office/drawing/2014/main" id="{99EB3F96-919C-EB52-15DD-286ABE27E238}"/>
              </a:ext>
            </a:extLst>
          </p:cNvPr>
          <p:cNvSpPr txBox="1"/>
          <p:nvPr/>
        </p:nvSpPr>
        <p:spPr>
          <a:xfrm rot="16200000">
            <a:off x="-790432" y="3836102"/>
            <a:ext cx="330797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2"/>
              </a:buClr>
              <a:buSzPts val="2400"/>
              <a:buFont typeface="Arial"/>
              <a:buNone/>
            </a:pPr>
            <a:r>
              <a:rPr lang="en-US" sz="24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PREPARE</a:t>
            </a:r>
            <a:endParaRPr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9" name="Group 8">
            <a:extLst>
              <a:ext uri="{FF2B5EF4-FFF2-40B4-BE49-F238E27FC236}">
                <a16:creationId xmlns:a16="http://schemas.microsoft.com/office/drawing/2014/main" id="{33FBD7C9-8950-6F95-D3D8-B06E90476E6E}"/>
              </a:ext>
            </a:extLst>
          </p:cNvPr>
          <p:cNvGrpSpPr/>
          <p:nvPr/>
        </p:nvGrpSpPr>
        <p:grpSpPr>
          <a:xfrm>
            <a:off x="1339276" y="2420152"/>
            <a:ext cx="10220000" cy="1077218"/>
            <a:chOff x="1339276" y="2206398"/>
            <a:chExt cx="10220000" cy="1077218"/>
          </a:xfrm>
        </p:grpSpPr>
        <p:sp>
          <p:nvSpPr>
            <p:cNvPr id="4" name="Google Shape;1303;p41">
              <a:extLst>
                <a:ext uri="{FF2B5EF4-FFF2-40B4-BE49-F238E27FC236}">
                  <a16:creationId xmlns:a16="http://schemas.microsoft.com/office/drawing/2014/main" id="{92629E05-E89A-3144-D4D0-CCD964C5A1D6}"/>
                </a:ext>
              </a:extLst>
            </p:cNvPr>
            <p:cNvSpPr/>
            <p:nvPr/>
          </p:nvSpPr>
          <p:spPr>
            <a:xfrm>
              <a:off x="1339276" y="2255689"/>
              <a:ext cx="1663846" cy="1027927"/>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Data Quality</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7" name="TextBox 16">
              <a:extLst>
                <a:ext uri="{FF2B5EF4-FFF2-40B4-BE49-F238E27FC236}">
                  <a16:creationId xmlns:a16="http://schemas.microsoft.com/office/drawing/2014/main" id="{449A9A2C-4565-70DA-8E34-BECE1C5EDD99}"/>
                </a:ext>
              </a:extLst>
            </p:cNvPr>
            <p:cNvSpPr txBox="1"/>
            <p:nvPr/>
          </p:nvSpPr>
          <p:spPr>
            <a:xfrm>
              <a:off x="3166143" y="2206398"/>
              <a:ext cx="8393133" cy="1077218"/>
            </a:xfrm>
            <a:prstGeom prst="rect">
              <a:avLst/>
            </a:prstGeom>
            <a:noFill/>
          </p:spPr>
          <p:txBody>
            <a:bodyPr wrap="square">
              <a:spAutoFit/>
            </a:bodyPr>
            <a:lstStyle/>
            <a:p>
              <a:pPr marL="285750" indent="-285750" algn="just">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Définition et </a:t>
              </a:r>
              <a:r>
                <a:rPr lang="fr-FR" sz="1600" b="1" dirty="0">
                  <a:latin typeface="Calibri" panose="020F0502020204030204" pitchFamily="34" charset="0"/>
                  <a:ea typeface="Calibri" panose="020F0502020204030204" pitchFamily="34" charset="0"/>
                  <a:cs typeface="Calibri" panose="020F0502020204030204" pitchFamily="34" charset="0"/>
                </a:rPr>
                <a:t>spécifications des règles explicites de contrôle de qualité et de cohérence </a:t>
              </a:r>
              <a:r>
                <a:rPr lang="fr-FR" sz="1600" dirty="0">
                  <a:latin typeface="Calibri" panose="020F0502020204030204" pitchFamily="34" charset="0"/>
                  <a:ea typeface="Calibri" panose="020F0502020204030204" pitchFamily="34" charset="0"/>
                  <a:cs typeface="Calibri" panose="020F0502020204030204" pitchFamily="34" charset="0"/>
                </a:rPr>
                <a:t>avec l’équipe métier</a:t>
              </a:r>
            </a:p>
            <a:p>
              <a:pPr marL="285750" indent="-285750" algn="just">
                <a:buClr>
                  <a:schemeClr val="accent1"/>
                </a:buClr>
                <a:buFont typeface="Wingdings" panose="05000000000000000000" pitchFamily="2" charset="2"/>
                <a:buChar char="ü"/>
              </a:pPr>
              <a:r>
                <a:rPr lang="fr-FR" sz="1600" b="1" dirty="0">
                  <a:latin typeface="Calibri" panose="020F0502020204030204" pitchFamily="34" charset="0"/>
                  <a:ea typeface="Calibri" panose="020F0502020204030204" pitchFamily="34" charset="0"/>
                  <a:cs typeface="Calibri" panose="020F0502020204030204" pitchFamily="34" charset="0"/>
                </a:rPr>
                <a:t>Automatisation</a:t>
              </a:r>
              <a:r>
                <a:rPr lang="fr-FR" sz="1600" dirty="0">
                  <a:latin typeface="Calibri" panose="020F0502020204030204" pitchFamily="34" charset="0"/>
                  <a:ea typeface="Calibri" panose="020F0502020204030204" pitchFamily="34" charset="0"/>
                  <a:cs typeface="Calibri" panose="020F0502020204030204" pitchFamily="34" charset="0"/>
                </a:rPr>
                <a:t> des contrôles de qualité et de la cohérence des données sur </a:t>
              </a:r>
              <a:r>
                <a:rPr lang="fr-FR" sz="1600" b="1" dirty="0">
                  <a:latin typeface="Calibri" panose="020F0502020204030204" pitchFamily="34" charset="0"/>
                  <a:ea typeface="Calibri" panose="020F0502020204030204" pitchFamily="34" charset="0"/>
                  <a:cs typeface="Calibri" panose="020F0502020204030204" pitchFamily="34" charset="0"/>
                </a:rPr>
                <a:t>l'ensemble des fichiers</a:t>
              </a:r>
              <a:r>
                <a:rPr lang="fr-FR" sz="1600" dirty="0">
                  <a:latin typeface="Calibri" panose="020F0502020204030204" pitchFamily="34" charset="0"/>
                  <a:ea typeface="Calibri" panose="020F0502020204030204" pitchFamily="34" charset="0"/>
                  <a:cs typeface="Calibri" panose="020F0502020204030204" pitchFamily="34" charset="0"/>
                </a:rPr>
                <a:t> sources utilisés par l'équipe</a:t>
              </a:r>
            </a:p>
          </p:txBody>
        </p:sp>
      </p:grpSp>
      <p:grpSp>
        <p:nvGrpSpPr>
          <p:cNvPr id="10" name="Group 9">
            <a:extLst>
              <a:ext uri="{FF2B5EF4-FFF2-40B4-BE49-F238E27FC236}">
                <a16:creationId xmlns:a16="http://schemas.microsoft.com/office/drawing/2014/main" id="{134DF00B-B2A1-E18F-9A28-3365B6305A41}"/>
              </a:ext>
            </a:extLst>
          </p:cNvPr>
          <p:cNvGrpSpPr/>
          <p:nvPr/>
        </p:nvGrpSpPr>
        <p:grpSpPr>
          <a:xfrm>
            <a:off x="1339276" y="3694691"/>
            <a:ext cx="10244219" cy="1323439"/>
            <a:chOff x="1339277" y="3559037"/>
            <a:chExt cx="10244219" cy="1323439"/>
          </a:xfrm>
        </p:grpSpPr>
        <p:sp>
          <p:nvSpPr>
            <p:cNvPr id="5" name="Google Shape;1307;p41">
              <a:extLst>
                <a:ext uri="{FF2B5EF4-FFF2-40B4-BE49-F238E27FC236}">
                  <a16:creationId xmlns:a16="http://schemas.microsoft.com/office/drawing/2014/main" id="{6CF06521-FBAC-45E4-C71E-ED5E74E57711}"/>
                </a:ext>
              </a:extLst>
            </p:cNvPr>
            <p:cNvSpPr/>
            <p:nvPr/>
          </p:nvSpPr>
          <p:spPr>
            <a:xfrm>
              <a:off x="1339277" y="3626132"/>
              <a:ext cx="1663846" cy="1154598"/>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Data Cleaning </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8" name="TextBox 17">
              <a:extLst>
                <a:ext uri="{FF2B5EF4-FFF2-40B4-BE49-F238E27FC236}">
                  <a16:creationId xmlns:a16="http://schemas.microsoft.com/office/drawing/2014/main" id="{5CDB5553-D61F-4E1B-78E8-7CEBDA5C1E2E}"/>
                </a:ext>
              </a:extLst>
            </p:cNvPr>
            <p:cNvSpPr txBox="1"/>
            <p:nvPr/>
          </p:nvSpPr>
          <p:spPr>
            <a:xfrm>
              <a:off x="3166143" y="3559037"/>
              <a:ext cx="8417353" cy="1323439"/>
            </a:xfrm>
            <a:prstGeom prst="rect">
              <a:avLst/>
            </a:prstGeom>
            <a:noFill/>
          </p:spPr>
          <p:txBody>
            <a:bodyPr wrap="square">
              <a:spAutoFit/>
            </a:bodyPr>
            <a:lstStyle/>
            <a:p>
              <a:pPr marL="285750" indent="-285750" algn="just">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Automatisation du </a:t>
              </a:r>
              <a:r>
                <a:rPr lang="fr-FR" sz="1600" b="1" dirty="0">
                  <a:latin typeface="Calibri" panose="020F0502020204030204" pitchFamily="34" charset="0"/>
                  <a:ea typeface="Calibri" panose="020F0502020204030204" pitchFamily="34" charset="0"/>
                  <a:cs typeface="Calibri" panose="020F0502020204030204" pitchFamily="34" charset="0"/>
                </a:rPr>
                <a:t>remplissage des valeurs manquantes </a:t>
              </a:r>
              <a:r>
                <a:rPr lang="fr-FR" sz="1600" dirty="0">
                  <a:latin typeface="Calibri" panose="020F0502020204030204" pitchFamily="34" charset="0"/>
                  <a:ea typeface="Calibri" panose="020F0502020204030204" pitchFamily="34" charset="0"/>
                  <a:cs typeface="Calibri" panose="020F0502020204030204" pitchFamily="34" charset="0"/>
                </a:rPr>
                <a:t>quand cela est possible</a:t>
              </a:r>
            </a:p>
            <a:p>
              <a:pPr marL="285750" indent="-285750" algn="just">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Automatisation de la </a:t>
              </a:r>
              <a:r>
                <a:rPr lang="fr-FR" sz="1600" b="1" dirty="0">
                  <a:latin typeface="Calibri" panose="020F0502020204030204" pitchFamily="34" charset="0"/>
                  <a:ea typeface="Calibri" panose="020F0502020204030204" pitchFamily="34" charset="0"/>
                  <a:cs typeface="Calibri" panose="020F0502020204030204" pitchFamily="34" charset="0"/>
                </a:rPr>
                <a:t>mise en cohérence de la donnée </a:t>
              </a:r>
              <a:r>
                <a:rPr lang="fr-FR" sz="1600" dirty="0">
                  <a:latin typeface="Calibri" panose="020F0502020204030204" pitchFamily="34" charset="0"/>
                  <a:ea typeface="Calibri" panose="020F0502020204030204" pitchFamily="34" charset="0"/>
                  <a:cs typeface="Calibri" panose="020F0502020204030204" pitchFamily="34" charset="0"/>
                </a:rPr>
                <a:t>en utilisant la donnée de référence ou maîtresse quand elle existe </a:t>
              </a:r>
            </a:p>
            <a:p>
              <a:pPr marL="285750" indent="-285750" algn="just">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Mise en place d’un </a:t>
              </a:r>
              <a:r>
                <a:rPr lang="fr-FR" sz="1600" b="1" dirty="0">
                  <a:latin typeface="Calibri" panose="020F0502020204030204" pitchFamily="34" charset="0"/>
                  <a:ea typeface="Calibri" panose="020F0502020204030204" pitchFamily="34" charset="0"/>
                  <a:cs typeface="Calibri" panose="020F0502020204030204" pitchFamily="34" charset="0"/>
                </a:rPr>
                <a:t>processus de traçabilité de la mise en qualité de la donnée</a:t>
              </a:r>
            </a:p>
            <a:p>
              <a:pPr marL="285750" indent="-285750" algn="just">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Création de </a:t>
              </a:r>
              <a:r>
                <a:rPr lang="fr-FR" sz="1600" b="1" dirty="0">
                  <a:latin typeface="Calibri" panose="020F0502020204030204" pitchFamily="34" charset="0"/>
                  <a:ea typeface="Calibri" panose="020F0502020204030204" pitchFamily="34" charset="0"/>
                  <a:cs typeface="Calibri" panose="020F0502020204030204" pitchFamily="34" charset="0"/>
                </a:rPr>
                <a:t>KPI de suivi </a:t>
              </a:r>
              <a:r>
                <a:rPr lang="fr-FR" sz="1600" dirty="0">
                  <a:latin typeface="Calibri" panose="020F0502020204030204" pitchFamily="34" charset="0"/>
                  <a:ea typeface="Calibri" panose="020F0502020204030204" pitchFamily="34" charset="0"/>
                  <a:cs typeface="Calibri" panose="020F0502020204030204" pitchFamily="34" charset="0"/>
                </a:rPr>
                <a:t>de la mise en qualité de la donnée</a:t>
              </a:r>
            </a:p>
          </p:txBody>
        </p:sp>
      </p:grpSp>
      <p:grpSp>
        <p:nvGrpSpPr>
          <p:cNvPr id="11" name="Group 10">
            <a:extLst>
              <a:ext uri="{FF2B5EF4-FFF2-40B4-BE49-F238E27FC236}">
                <a16:creationId xmlns:a16="http://schemas.microsoft.com/office/drawing/2014/main" id="{9856A087-ED5E-82A9-D45D-25DEAE422123}"/>
              </a:ext>
            </a:extLst>
          </p:cNvPr>
          <p:cNvGrpSpPr/>
          <p:nvPr/>
        </p:nvGrpSpPr>
        <p:grpSpPr>
          <a:xfrm>
            <a:off x="1339276" y="5269624"/>
            <a:ext cx="10219999" cy="640080"/>
            <a:chOff x="1339276" y="5055870"/>
            <a:chExt cx="10219999" cy="640080"/>
          </a:xfrm>
        </p:grpSpPr>
        <p:sp>
          <p:nvSpPr>
            <p:cNvPr id="6" name="Google Shape;1335;p41">
              <a:extLst>
                <a:ext uri="{FF2B5EF4-FFF2-40B4-BE49-F238E27FC236}">
                  <a16:creationId xmlns:a16="http://schemas.microsoft.com/office/drawing/2014/main" id="{25A0EA0E-1CD1-0704-6C81-A39E0256143F}"/>
                </a:ext>
              </a:extLst>
            </p:cNvPr>
            <p:cNvSpPr/>
            <p:nvPr/>
          </p:nvSpPr>
          <p:spPr>
            <a:xfrm>
              <a:off x="1339276" y="5055870"/>
              <a:ext cx="1663847" cy="640080"/>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Data Transformation</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9" name="TextBox 18">
              <a:extLst>
                <a:ext uri="{FF2B5EF4-FFF2-40B4-BE49-F238E27FC236}">
                  <a16:creationId xmlns:a16="http://schemas.microsoft.com/office/drawing/2014/main" id="{4C693B30-9A8B-5C88-E424-F47C9F002E7C}"/>
                </a:ext>
              </a:extLst>
            </p:cNvPr>
            <p:cNvSpPr txBox="1"/>
            <p:nvPr/>
          </p:nvSpPr>
          <p:spPr>
            <a:xfrm>
              <a:off x="3166143" y="5110044"/>
              <a:ext cx="8393132" cy="584775"/>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Automatisation de la </a:t>
              </a:r>
              <a:r>
                <a:rPr lang="fr-FR" sz="1600" b="1" dirty="0">
                  <a:latin typeface="Calibri" panose="020F0502020204030204" pitchFamily="34" charset="0"/>
                  <a:ea typeface="Calibri" panose="020F0502020204030204" pitchFamily="34" charset="0"/>
                  <a:cs typeface="Calibri" panose="020F0502020204030204" pitchFamily="34" charset="0"/>
                </a:rPr>
                <a:t>création des indicateurs </a:t>
              </a:r>
              <a:r>
                <a:rPr lang="fr-FR" sz="1600" dirty="0">
                  <a:latin typeface="Calibri" panose="020F0502020204030204" pitchFamily="34" charset="0"/>
                  <a:ea typeface="Calibri" panose="020F0502020204030204" pitchFamily="34" charset="0"/>
                  <a:cs typeface="Calibri" panose="020F0502020204030204" pitchFamily="34" charset="0"/>
                </a:rPr>
                <a:t>et de la transformation de données via un langage à définir avec le client (VBA, SQL, Python..).</a:t>
              </a:r>
            </a:p>
          </p:txBody>
        </p:sp>
      </p:grpSp>
    </p:spTree>
    <p:extLst>
      <p:ext uri="{BB962C8B-B14F-4D97-AF65-F5344CB8AC3E}">
        <p14:creationId xmlns:p14="http://schemas.microsoft.com/office/powerpoint/2010/main" val="1912179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65DCA76-7D63-7BFF-7926-716EF72BC0A5}"/>
              </a:ext>
            </a:extLst>
          </p:cNvPr>
          <p:cNvGraphicFramePr>
            <a:graphicFrameLocks noChangeAspect="1"/>
          </p:cNvGraphicFramePr>
          <p:nvPr>
            <p:custDataLst>
              <p:tags r:id="rId1"/>
            </p:custDataLst>
            <p:extLst>
              <p:ext uri="{D42A27DB-BD31-4B8C-83A1-F6EECF244321}">
                <p14:modId xmlns:p14="http://schemas.microsoft.com/office/powerpoint/2010/main" val="4196588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324F3CE-E24E-DDB1-FA05-488CBB1949BB}"/>
              </a:ext>
            </a:extLst>
          </p:cNvPr>
          <p:cNvSpPr>
            <a:spLocks noGrp="1"/>
          </p:cNvSpPr>
          <p:nvPr>
            <p:ph type="title"/>
          </p:nvPr>
        </p:nvSpPr>
        <p:spPr>
          <a:xfrm>
            <a:off x="566142" y="562841"/>
            <a:ext cx="5205071" cy="1772793"/>
          </a:xfrm>
        </p:spPr>
        <p:txBody>
          <a:bodyPr vert="horz"/>
          <a:lstStyle/>
          <a:p>
            <a:r>
              <a:rPr lang="fr-FR" dirty="0">
                <a:latin typeface="Calibri" panose="020F0502020204030204" pitchFamily="34" charset="0"/>
                <a:cs typeface="Calibri" panose="020F0502020204030204" pitchFamily="34" charset="0"/>
              </a:rPr>
              <a:t>Exploration de la plateforme de Business Intelligence et Analytics</a:t>
            </a:r>
            <a:br>
              <a:rPr lang="fr-FR" dirty="0">
                <a:latin typeface="Calibri" panose="020F0502020204030204" pitchFamily="34" charset="0"/>
                <a:cs typeface="Calibri" panose="020F0502020204030204" pitchFamily="34" charset="0"/>
              </a:rPr>
            </a:br>
            <a:endParaRPr lang="fr-FR"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525F782A-B50B-9072-A27D-5954D878928A}"/>
              </a:ext>
            </a:extLst>
          </p:cNvPr>
          <p:cNvPicPr>
            <a:picLocks noChangeAspect="1"/>
          </p:cNvPicPr>
          <p:nvPr/>
        </p:nvPicPr>
        <p:blipFill rotWithShape="1">
          <a:blip r:embed="rId5"/>
          <a:srcRect l="2369" t="10786" r="53846" b="5983"/>
          <a:stretch/>
        </p:blipFill>
        <p:spPr bwMode="auto">
          <a:xfrm>
            <a:off x="7016504" y="2079781"/>
            <a:ext cx="4288670" cy="428036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9" name="TextBox 18">
            <a:extLst>
              <a:ext uri="{FF2B5EF4-FFF2-40B4-BE49-F238E27FC236}">
                <a16:creationId xmlns:a16="http://schemas.microsoft.com/office/drawing/2014/main" id="{6C0B15AE-ED21-0DBC-9A2A-98A18ACB0768}"/>
              </a:ext>
            </a:extLst>
          </p:cNvPr>
          <p:cNvSpPr txBox="1"/>
          <p:nvPr/>
        </p:nvSpPr>
        <p:spPr>
          <a:xfrm>
            <a:off x="411763" y="2079781"/>
            <a:ext cx="5062762" cy="2785378"/>
          </a:xfrm>
          <a:prstGeom prst="rect">
            <a:avLst/>
          </a:prstGeom>
          <a:noFill/>
        </p:spPr>
        <p:txBody>
          <a:bodyPr wrap="square">
            <a:spAutoFit/>
          </a:bodyPr>
          <a:lstStyle/>
          <a:p>
            <a:pPr marL="0" marR="0" lvl="0" indent="0" algn="just">
              <a:spcBef>
                <a:spcPts val="600"/>
              </a:spcBef>
              <a:spcAft>
                <a:spcPts val="0"/>
              </a:spcAft>
              <a:buNone/>
            </a:pPr>
            <a:r>
              <a:rPr lang="fr-FR" sz="1600" b="1" dirty="0">
                <a:solidFill>
                  <a:schemeClr val="tx1"/>
                </a:solidFill>
                <a:latin typeface="Calibri"/>
                <a:ea typeface="Calibri"/>
                <a:cs typeface="Calibri"/>
                <a:sym typeface="Calibri"/>
              </a:rPr>
              <a:t>The Magic Quadrant GARTNER 2022 report </a:t>
            </a:r>
            <a:r>
              <a:rPr lang="fr-FR" sz="1600" dirty="0">
                <a:solidFill>
                  <a:schemeClr val="tx1"/>
                </a:solidFill>
                <a:latin typeface="Calibri"/>
                <a:ea typeface="Calibri"/>
                <a:cs typeface="Calibri"/>
                <a:sym typeface="Calibri"/>
              </a:rPr>
              <a:t>states </a:t>
            </a:r>
            <a:r>
              <a:rPr lang="fr-FR" sz="1600" dirty="0" err="1">
                <a:solidFill>
                  <a:schemeClr val="tx1"/>
                </a:solidFill>
                <a:latin typeface="Calibri"/>
                <a:ea typeface="Calibri"/>
                <a:cs typeface="Calibri"/>
                <a:sym typeface="Calibri"/>
              </a:rPr>
              <a:t>that</a:t>
            </a:r>
            <a:r>
              <a:rPr lang="fr-FR" sz="1600" dirty="0">
                <a:solidFill>
                  <a:schemeClr val="tx1"/>
                </a:solidFill>
                <a:latin typeface="Calibri"/>
                <a:ea typeface="Calibri"/>
                <a:cs typeface="Calibri"/>
                <a:sym typeface="Calibri"/>
              </a:rPr>
              <a:t>: </a:t>
            </a:r>
          </a:p>
          <a:p>
            <a:pPr marL="285750" marR="0" lvl="0" indent="-285750" algn="just">
              <a:spcBef>
                <a:spcPts val="600"/>
              </a:spcBef>
              <a:spcAft>
                <a:spcPts val="0"/>
              </a:spcAft>
              <a:buClr>
                <a:schemeClr val="accent1"/>
              </a:buClr>
              <a:buFont typeface="Wingdings" panose="05000000000000000000" pitchFamily="2" charset="2"/>
              <a:buChar char="q"/>
            </a:pPr>
            <a:r>
              <a:rPr lang="fr-FR" sz="1600" dirty="0">
                <a:solidFill>
                  <a:schemeClr val="tx1"/>
                </a:solidFill>
                <a:latin typeface="Calibri"/>
                <a:ea typeface="Calibri"/>
                <a:cs typeface="Calibri"/>
                <a:sym typeface="Calibri"/>
              </a:rPr>
              <a:t>“</a:t>
            </a:r>
            <a:r>
              <a:rPr lang="fr-FR" sz="1600" dirty="0" err="1">
                <a:solidFill>
                  <a:schemeClr val="tx1"/>
                </a:solidFill>
                <a:latin typeface="Calibri"/>
                <a:ea typeface="Calibri"/>
                <a:cs typeface="Calibri"/>
                <a:sym typeface="Calibri"/>
              </a:rPr>
              <a:t>MicroStrategy</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excels</a:t>
            </a:r>
            <a:r>
              <a:rPr lang="fr-FR" sz="1600" dirty="0">
                <a:solidFill>
                  <a:schemeClr val="tx1"/>
                </a:solidFill>
                <a:latin typeface="Calibri"/>
                <a:ea typeface="Calibri"/>
                <a:cs typeface="Calibri"/>
                <a:sym typeface="Calibri"/>
              </a:rPr>
              <a:t> at </a:t>
            </a:r>
            <a:r>
              <a:rPr lang="fr-FR" sz="1600" dirty="0" err="1">
                <a:solidFill>
                  <a:schemeClr val="tx1"/>
                </a:solidFill>
                <a:latin typeface="Calibri"/>
                <a:ea typeface="Calibri"/>
                <a:cs typeface="Calibri"/>
                <a:sym typeface="Calibri"/>
              </a:rPr>
              <a:t>scalability</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manageability</a:t>
            </a:r>
            <a:r>
              <a:rPr lang="fr-FR" sz="1600" dirty="0">
                <a:solidFill>
                  <a:schemeClr val="tx1"/>
                </a:solidFill>
                <a:latin typeface="Calibri"/>
                <a:ea typeface="Calibri"/>
                <a:cs typeface="Calibri"/>
                <a:sym typeface="Calibri"/>
              </a:rPr>
              <a:t>, and </a:t>
            </a:r>
            <a:r>
              <a:rPr lang="fr-FR" sz="1600" dirty="0" err="1">
                <a:solidFill>
                  <a:schemeClr val="tx1"/>
                </a:solidFill>
                <a:latin typeface="Calibri"/>
                <a:ea typeface="Calibri"/>
                <a:cs typeface="Calibri"/>
                <a:sym typeface="Calibri"/>
              </a:rPr>
              <a:t>security</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desired</a:t>
            </a:r>
            <a:r>
              <a:rPr lang="fr-FR" sz="1600" dirty="0">
                <a:solidFill>
                  <a:schemeClr val="tx1"/>
                </a:solidFill>
                <a:latin typeface="Calibri"/>
                <a:ea typeface="Calibri"/>
                <a:cs typeface="Calibri"/>
                <a:sym typeface="Calibri"/>
              </a:rPr>
              <a:t> by IT.” </a:t>
            </a:r>
          </a:p>
          <a:p>
            <a:pPr marL="285750" marR="0" lvl="0" indent="-285750" algn="just">
              <a:spcBef>
                <a:spcPts val="600"/>
              </a:spcBef>
              <a:spcAft>
                <a:spcPts val="0"/>
              </a:spcAft>
              <a:buClr>
                <a:schemeClr val="accent1"/>
              </a:buClr>
              <a:buFont typeface="Wingdings" panose="05000000000000000000" pitchFamily="2" charset="2"/>
              <a:buChar char="q"/>
            </a:pPr>
            <a:r>
              <a:rPr lang="fr-FR" sz="1600" dirty="0">
                <a:solidFill>
                  <a:schemeClr val="tx1"/>
                </a:solidFill>
                <a:latin typeface="Calibri"/>
                <a:ea typeface="Calibri"/>
                <a:cs typeface="Calibri"/>
                <a:sym typeface="Calibri"/>
              </a:rPr>
              <a:t>Gartner notes </a:t>
            </a:r>
            <a:r>
              <a:rPr lang="fr-FR" sz="1600" dirty="0" err="1">
                <a:solidFill>
                  <a:schemeClr val="tx1"/>
                </a:solidFill>
                <a:latin typeface="Calibri"/>
                <a:ea typeface="Calibri"/>
                <a:cs typeface="Calibri"/>
                <a:sym typeface="Calibri"/>
              </a:rPr>
              <a:t>that</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its</a:t>
            </a:r>
            <a:r>
              <a:rPr lang="fr-FR" sz="1600" dirty="0">
                <a:solidFill>
                  <a:schemeClr val="tx1"/>
                </a:solidFill>
                <a:latin typeface="Calibri"/>
                <a:ea typeface="Calibri"/>
                <a:cs typeface="Calibri"/>
                <a:sym typeface="Calibri"/>
              </a:rPr>
              <a:t> unique Mode 1 reporting and Mode 2 </a:t>
            </a:r>
            <a:r>
              <a:rPr lang="fr-FR" sz="1600" dirty="0" err="1">
                <a:solidFill>
                  <a:schemeClr val="tx1"/>
                </a:solidFill>
                <a:latin typeface="Calibri"/>
                <a:ea typeface="Calibri"/>
                <a:cs typeface="Calibri"/>
                <a:sym typeface="Calibri"/>
              </a:rPr>
              <a:t>analytical</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environment</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is</a:t>
            </a:r>
            <a:r>
              <a:rPr lang="fr-FR" sz="1600" dirty="0">
                <a:solidFill>
                  <a:schemeClr val="tx1"/>
                </a:solidFill>
                <a:latin typeface="Calibri"/>
                <a:ea typeface="Calibri"/>
                <a:cs typeface="Calibri"/>
                <a:sym typeface="Calibri"/>
              </a:rPr>
              <a:t> a </a:t>
            </a:r>
            <a:r>
              <a:rPr lang="fr-FR" sz="1600" dirty="0" err="1">
                <a:solidFill>
                  <a:schemeClr val="tx1"/>
                </a:solidFill>
                <a:latin typeface="Calibri"/>
                <a:ea typeface="Calibri"/>
                <a:cs typeface="Calibri"/>
                <a:sym typeface="Calibri"/>
              </a:rPr>
              <a:t>significant</a:t>
            </a:r>
            <a:r>
              <a:rPr lang="fr-FR" sz="1600" dirty="0">
                <a:solidFill>
                  <a:schemeClr val="tx1"/>
                </a:solidFill>
                <a:latin typeface="Calibri"/>
                <a:ea typeface="Calibri"/>
                <a:cs typeface="Calibri"/>
                <a:sym typeface="Calibri"/>
              </a:rPr>
              <a:t> enabler for </a:t>
            </a:r>
            <a:r>
              <a:rPr lang="fr-FR" sz="1600" dirty="0" err="1">
                <a:solidFill>
                  <a:schemeClr val="tx1"/>
                </a:solidFill>
                <a:latin typeface="Calibri"/>
                <a:ea typeface="Calibri"/>
                <a:cs typeface="Calibri"/>
                <a:sym typeface="Calibri"/>
              </a:rPr>
              <a:t>these</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strengths</a:t>
            </a:r>
            <a:r>
              <a:rPr lang="fr-FR" sz="1600" dirty="0">
                <a:solidFill>
                  <a:schemeClr val="tx1"/>
                </a:solidFill>
                <a:latin typeface="Calibri"/>
                <a:ea typeface="Calibri"/>
                <a:cs typeface="Calibri"/>
                <a:sym typeface="Calibri"/>
              </a:rPr>
              <a:t>. </a:t>
            </a:r>
          </a:p>
          <a:p>
            <a:pPr marL="285750" marR="0" lvl="0" indent="-285750" algn="just">
              <a:spcBef>
                <a:spcPts val="600"/>
              </a:spcBef>
              <a:spcAft>
                <a:spcPts val="0"/>
              </a:spcAft>
              <a:buClr>
                <a:schemeClr val="accent1"/>
              </a:buClr>
              <a:buFont typeface="Wingdings" panose="05000000000000000000" pitchFamily="2" charset="2"/>
              <a:buChar char="q"/>
            </a:pPr>
            <a:r>
              <a:rPr lang="fr-FR" sz="1600" dirty="0" err="1">
                <a:solidFill>
                  <a:schemeClr val="tx1"/>
                </a:solidFill>
                <a:latin typeface="Calibri"/>
                <a:ea typeface="Calibri"/>
                <a:cs typeface="Calibri"/>
                <a:sym typeface="Calibri"/>
              </a:rPr>
              <a:t>Unfortunately</a:t>
            </a:r>
            <a:r>
              <a:rPr lang="fr-FR" sz="1600" dirty="0">
                <a:solidFill>
                  <a:schemeClr val="tx1"/>
                </a:solidFill>
                <a:latin typeface="Calibri"/>
                <a:ea typeface="Calibri"/>
                <a:cs typeface="Calibri"/>
                <a:sym typeface="Calibri"/>
              </a:rPr>
              <a:t>, the </a:t>
            </a:r>
            <a:r>
              <a:rPr lang="fr-FR" sz="1600" dirty="0" err="1">
                <a:solidFill>
                  <a:schemeClr val="tx1"/>
                </a:solidFill>
                <a:latin typeface="Calibri"/>
                <a:ea typeface="Calibri"/>
                <a:cs typeface="Calibri"/>
                <a:sym typeface="Calibri"/>
              </a:rPr>
              <a:t>market</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analyst</a:t>
            </a:r>
            <a:r>
              <a:rPr lang="fr-FR" sz="1600" dirty="0">
                <a:solidFill>
                  <a:schemeClr val="tx1"/>
                </a:solidFill>
                <a:latin typeface="Calibri"/>
                <a:ea typeface="Calibri"/>
                <a:cs typeface="Calibri"/>
                <a:sym typeface="Calibri"/>
              </a:rPr>
              <a:t> cautions </a:t>
            </a:r>
            <a:r>
              <a:rPr lang="fr-FR" sz="1600" dirty="0" err="1">
                <a:solidFill>
                  <a:schemeClr val="tx1"/>
                </a:solidFill>
                <a:latin typeface="Calibri"/>
                <a:ea typeface="Calibri"/>
                <a:cs typeface="Calibri"/>
                <a:sym typeface="Calibri"/>
              </a:rPr>
              <a:t>that</a:t>
            </a:r>
            <a:r>
              <a:rPr lang="fr-FR" sz="1600" dirty="0">
                <a:solidFill>
                  <a:schemeClr val="tx1"/>
                </a:solidFill>
                <a:latin typeface="Calibri"/>
                <a:ea typeface="Calibri"/>
                <a:cs typeface="Calibri"/>
                <a:sym typeface="Calibri"/>
              </a:rPr>
              <a:t> a </a:t>
            </a:r>
            <a:r>
              <a:rPr lang="fr-FR" sz="1600" dirty="0" err="1">
                <a:solidFill>
                  <a:schemeClr val="tx1"/>
                </a:solidFill>
                <a:latin typeface="Calibri"/>
                <a:ea typeface="Calibri"/>
                <a:cs typeface="Calibri"/>
                <a:sym typeface="Calibri"/>
              </a:rPr>
              <a:t>lack</a:t>
            </a:r>
            <a:r>
              <a:rPr lang="fr-FR" sz="1600" dirty="0">
                <a:solidFill>
                  <a:schemeClr val="tx1"/>
                </a:solidFill>
                <a:latin typeface="Calibri"/>
                <a:ea typeface="Calibri"/>
                <a:cs typeface="Calibri"/>
                <a:sym typeface="Calibri"/>
              </a:rPr>
              <a:t> of </a:t>
            </a:r>
            <a:r>
              <a:rPr lang="fr-FR" sz="1600" dirty="0" err="1">
                <a:solidFill>
                  <a:schemeClr val="tx1"/>
                </a:solidFill>
                <a:latin typeface="Calibri"/>
                <a:ea typeface="Calibri"/>
                <a:cs typeface="Calibri"/>
                <a:sym typeface="Calibri"/>
              </a:rPr>
              <a:t>surrounding</a:t>
            </a:r>
            <a:r>
              <a:rPr lang="fr-FR" sz="1600" dirty="0">
                <a:solidFill>
                  <a:schemeClr val="tx1"/>
                </a:solidFill>
                <a:latin typeface="Calibri"/>
                <a:ea typeface="Calibri"/>
                <a:cs typeface="Calibri"/>
                <a:sym typeface="Calibri"/>
              </a:rPr>
              <a:t> data or application </a:t>
            </a:r>
            <a:r>
              <a:rPr lang="fr-FR" sz="1600" dirty="0" err="1">
                <a:solidFill>
                  <a:schemeClr val="tx1"/>
                </a:solidFill>
                <a:latin typeface="Calibri"/>
                <a:ea typeface="Calibri"/>
                <a:cs typeface="Calibri"/>
                <a:sym typeface="Calibri"/>
              </a:rPr>
              <a:t>ecosystem</a:t>
            </a:r>
            <a:r>
              <a:rPr lang="fr-FR" sz="1600" dirty="0">
                <a:solidFill>
                  <a:schemeClr val="tx1"/>
                </a:solidFill>
                <a:latin typeface="Calibri"/>
                <a:ea typeface="Calibri"/>
                <a:cs typeface="Calibri"/>
                <a:sym typeface="Calibri"/>
              </a:rPr>
              <a:t> and </a:t>
            </a:r>
            <a:r>
              <a:rPr lang="fr-FR" sz="1600" dirty="0" err="1">
                <a:solidFill>
                  <a:schemeClr val="tx1"/>
                </a:solidFill>
                <a:latin typeface="Calibri"/>
                <a:ea typeface="Calibri"/>
                <a:cs typeface="Calibri"/>
                <a:sym typeface="Calibri"/>
              </a:rPr>
              <a:t>feature</a:t>
            </a:r>
            <a:r>
              <a:rPr lang="fr-FR" sz="1600" dirty="0">
                <a:solidFill>
                  <a:schemeClr val="tx1"/>
                </a:solidFill>
                <a:latin typeface="Calibri"/>
                <a:ea typeface="Calibri"/>
                <a:cs typeface="Calibri"/>
                <a:sym typeface="Calibri"/>
              </a:rPr>
              <a:t> gaps </a:t>
            </a:r>
            <a:r>
              <a:rPr lang="fr-FR" sz="1600" dirty="0" err="1">
                <a:solidFill>
                  <a:schemeClr val="tx1"/>
                </a:solidFill>
                <a:latin typeface="Calibri"/>
                <a:ea typeface="Calibri"/>
                <a:cs typeface="Calibri"/>
                <a:sym typeface="Calibri"/>
              </a:rPr>
              <a:t>within</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its</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augmented</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analytics</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capabilities</a:t>
            </a:r>
            <a:r>
              <a:rPr lang="fr-FR" sz="1600" dirty="0">
                <a:solidFill>
                  <a:schemeClr val="tx1"/>
                </a:solidFill>
                <a:latin typeface="Calibri"/>
                <a:ea typeface="Calibri"/>
                <a:cs typeface="Calibri"/>
                <a:sym typeface="Calibri"/>
              </a:rPr>
              <a:t> </a:t>
            </a:r>
            <a:r>
              <a:rPr lang="fr-FR" sz="1600" dirty="0" err="1">
                <a:solidFill>
                  <a:schemeClr val="tx1"/>
                </a:solidFill>
                <a:latin typeface="Calibri"/>
                <a:ea typeface="Calibri"/>
                <a:cs typeface="Calibri"/>
                <a:sym typeface="Calibri"/>
              </a:rPr>
              <a:t>hold</a:t>
            </a:r>
            <a:r>
              <a:rPr lang="fr-FR" sz="1600" dirty="0">
                <a:solidFill>
                  <a:schemeClr val="tx1"/>
                </a:solidFill>
                <a:latin typeface="Calibri"/>
                <a:ea typeface="Calibri"/>
                <a:cs typeface="Calibri"/>
                <a:sym typeface="Calibri"/>
              </a:rPr>
              <a:t> back the </a:t>
            </a:r>
            <a:r>
              <a:rPr lang="fr-FR" sz="1600" dirty="0" err="1">
                <a:solidFill>
                  <a:schemeClr val="tx1"/>
                </a:solidFill>
                <a:latin typeface="Calibri"/>
                <a:ea typeface="Calibri"/>
                <a:cs typeface="Calibri"/>
                <a:sym typeface="Calibri"/>
              </a:rPr>
              <a:t>MicroStrategy</a:t>
            </a:r>
            <a:r>
              <a:rPr lang="fr-FR" sz="1600" dirty="0">
                <a:solidFill>
                  <a:schemeClr val="tx1"/>
                </a:solidFill>
                <a:latin typeface="Calibri"/>
                <a:ea typeface="Calibri"/>
                <a:cs typeface="Calibri"/>
                <a:sym typeface="Calibri"/>
              </a:rPr>
              <a:t> ABI platform.”</a:t>
            </a:r>
          </a:p>
        </p:txBody>
      </p:sp>
      <p:sp>
        <p:nvSpPr>
          <p:cNvPr id="20" name="Oval 19">
            <a:extLst>
              <a:ext uri="{FF2B5EF4-FFF2-40B4-BE49-F238E27FC236}">
                <a16:creationId xmlns:a16="http://schemas.microsoft.com/office/drawing/2014/main" id="{A2394542-782F-877A-8B6E-82E520EE40A9}"/>
              </a:ext>
            </a:extLst>
          </p:cNvPr>
          <p:cNvSpPr/>
          <p:nvPr/>
        </p:nvSpPr>
        <p:spPr>
          <a:xfrm>
            <a:off x="7590063" y="4037215"/>
            <a:ext cx="723900" cy="22860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extBox 20">
            <a:extLst>
              <a:ext uri="{FF2B5EF4-FFF2-40B4-BE49-F238E27FC236}">
                <a16:creationId xmlns:a16="http://schemas.microsoft.com/office/drawing/2014/main" id="{BF03257B-DD38-8374-DFD4-0EF498BF636D}"/>
              </a:ext>
            </a:extLst>
          </p:cNvPr>
          <p:cNvSpPr txBox="1"/>
          <p:nvPr/>
        </p:nvSpPr>
        <p:spPr>
          <a:xfrm>
            <a:off x="6558304" y="724257"/>
            <a:ext cx="5205070" cy="923330"/>
          </a:xfrm>
          <a:prstGeom prst="rect">
            <a:avLst/>
          </a:prstGeom>
          <a:noFill/>
        </p:spPr>
        <p:txBody>
          <a:bodyPr wrap="square">
            <a:spAutoFit/>
          </a:bodyPr>
          <a:lstStyle/>
          <a:p>
            <a:pPr marL="0" marR="0" lvl="0" indent="0" algn="ctr">
              <a:spcBef>
                <a:spcPts val="0"/>
              </a:spcBef>
              <a:spcAft>
                <a:spcPts val="0"/>
              </a:spcAft>
              <a:buNone/>
            </a:pPr>
            <a:r>
              <a:rPr lang="fr-FR" sz="1800" b="1" dirty="0" err="1">
                <a:solidFill>
                  <a:schemeClr val="bg1"/>
                </a:solidFill>
                <a:latin typeface="Calibri"/>
                <a:ea typeface="Calibri"/>
                <a:cs typeface="Calibri"/>
                <a:sym typeface="Calibri"/>
              </a:rPr>
              <a:t>MicroStrategy</a:t>
            </a:r>
            <a:r>
              <a:rPr lang="fr-FR" sz="1800" b="1" dirty="0">
                <a:solidFill>
                  <a:schemeClr val="bg1"/>
                </a:solidFill>
                <a:latin typeface="Calibri"/>
                <a:ea typeface="Calibri"/>
                <a:cs typeface="Calibri"/>
                <a:sym typeface="Calibri"/>
              </a:rPr>
              <a:t> </a:t>
            </a:r>
            <a:r>
              <a:rPr lang="fr-FR" sz="1800" dirty="0">
                <a:solidFill>
                  <a:schemeClr val="bg1"/>
                </a:solidFill>
                <a:latin typeface="Calibri"/>
                <a:ea typeface="Calibri"/>
                <a:cs typeface="Calibri"/>
                <a:sym typeface="Calibri"/>
              </a:rPr>
              <a:t>classé parmi les </a:t>
            </a:r>
            <a:r>
              <a:rPr lang="fr-FR" sz="1800" b="1" dirty="0">
                <a:solidFill>
                  <a:schemeClr val="bg1"/>
                </a:solidFill>
                <a:latin typeface="Calibri"/>
                <a:ea typeface="Calibri"/>
                <a:cs typeface="Calibri"/>
                <a:sym typeface="Calibri"/>
              </a:rPr>
              <a:t>"Niche </a:t>
            </a:r>
            <a:r>
              <a:rPr lang="fr-FR" sz="1800" b="1" dirty="0" err="1">
                <a:solidFill>
                  <a:schemeClr val="bg1"/>
                </a:solidFill>
                <a:latin typeface="Calibri"/>
                <a:ea typeface="Calibri"/>
                <a:cs typeface="Calibri"/>
                <a:sym typeface="Calibri"/>
              </a:rPr>
              <a:t>Players</a:t>
            </a:r>
            <a:r>
              <a:rPr lang="fr-FR" sz="1800" b="1" dirty="0">
                <a:solidFill>
                  <a:schemeClr val="bg1"/>
                </a:solidFill>
                <a:latin typeface="Calibri"/>
                <a:ea typeface="Calibri"/>
                <a:cs typeface="Calibri"/>
                <a:sym typeface="Calibri"/>
              </a:rPr>
              <a:t>" du Magic Quadrant GARTNER 2022 </a:t>
            </a:r>
            <a:r>
              <a:rPr lang="fr-FR" sz="1800" dirty="0">
                <a:solidFill>
                  <a:schemeClr val="bg1"/>
                </a:solidFill>
                <a:latin typeface="Calibri"/>
                <a:ea typeface="Calibri"/>
                <a:cs typeface="Calibri"/>
                <a:sym typeface="Calibri"/>
              </a:rPr>
              <a:t>pour les </a:t>
            </a:r>
            <a:r>
              <a:rPr lang="fr-FR" sz="1800" b="1" dirty="0">
                <a:solidFill>
                  <a:schemeClr val="bg1"/>
                </a:solidFill>
                <a:latin typeface="Calibri"/>
                <a:ea typeface="Calibri"/>
                <a:cs typeface="Calibri"/>
                <a:sym typeface="Calibri"/>
              </a:rPr>
              <a:t>Plateformes de Business Intelligence et Analytics</a:t>
            </a:r>
          </a:p>
        </p:txBody>
      </p:sp>
      <p:sp>
        <p:nvSpPr>
          <p:cNvPr id="23" name="TextBox 22">
            <a:extLst>
              <a:ext uri="{FF2B5EF4-FFF2-40B4-BE49-F238E27FC236}">
                <a16:creationId xmlns:a16="http://schemas.microsoft.com/office/drawing/2014/main" id="{F59543CF-A0BB-ACAB-5C37-936AA59322FA}"/>
              </a:ext>
            </a:extLst>
          </p:cNvPr>
          <p:cNvSpPr txBox="1"/>
          <p:nvPr/>
        </p:nvSpPr>
        <p:spPr>
          <a:xfrm>
            <a:off x="609687" y="5093318"/>
            <a:ext cx="4959840" cy="1077218"/>
          </a:xfrm>
          <a:prstGeom prst="rect">
            <a:avLst/>
          </a:prstGeom>
          <a:noFill/>
        </p:spPr>
        <p:txBody>
          <a:bodyPr wrap="square">
            <a:spAutoFit/>
          </a:bodyPr>
          <a:lstStyle/>
          <a:p>
            <a:pPr>
              <a:spcBef>
                <a:spcPts val="600"/>
              </a:spcBef>
            </a:pPr>
            <a:r>
              <a:rPr lang="fr-FR" sz="1600" dirty="0">
                <a:latin typeface="Calibri" panose="020F0502020204030204" pitchFamily="34" charset="0"/>
                <a:ea typeface="Calibri" panose="020F0502020204030204" pitchFamily="34" charset="0"/>
                <a:cs typeface="Calibri" panose="020F0502020204030204" pitchFamily="34" charset="0"/>
              </a:rPr>
              <a:t>Afin d’avoir plus </a:t>
            </a:r>
            <a:r>
              <a:rPr lang="fr-FR" sz="1600" b="1" dirty="0">
                <a:latin typeface="Calibri" panose="020F0502020204030204" pitchFamily="34" charset="0"/>
                <a:ea typeface="Calibri" panose="020F0502020204030204" pitchFamily="34" charset="0"/>
                <a:cs typeface="Calibri" panose="020F0502020204030204" pitchFamily="34" charset="0"/>
              </a:rPr>
              <a:t>d’informations sur la donnée utilisée </a:t>
            </a:r>
            <a:r>
              <a:rPr lang="fr-FR" sz="1600" dirty="0">
                <a:latin typeface="Calibri" panose="020F0502020204030204" pitchFamily="34" charset="0"/>
                <a:ea typeface="Calibri" panose="020F0502020204030204" pitchFamily="34" charset="0"/>
                <a:cs typeface="Calibri" panose="020F0502020204030204" pitchFamily="34" charset="0"/>
              </a:rPr>
              <a:t>au niveau de la plateforme et de sa fréquence de mise à jour des </a:t>
            </a:r>
            <a:r>
              <a:rPr lang="fr-FR" sz="1600" b="1" dirty="0">
                <a:latin typeface="Calibri" panose="020F0502020204030204" pitchFamily="34" charset="0"/>
                <a:ea typeface="Calibri" panose="020F0502020204030204" pitchFamily="34" charset="0"/>
                <a:cs typeface="Calibri" panose="020F0502020204030204" pitchFamily="34" charset="0"/>
              </a:rPr>
              <a:t>ateliers de travail </a:t>
            </a:r>
            <a:r>
              <a:rPr lang="fr-FR" sz="1600" dirty="0">
                <a:latin typeface="Calibri" panose="020F0502020204030204" pitchFamily="34" charset="0"/>
                <a:ea typeface="Calibri" panose="020F0502020204030204" pitchFamily="34" charset="0"/>
                <a:cs typeface="Calibri" panose="020F0502020204030204" pitchFamily="34" charset="0"/>
              </a:rPr>
              <a:t>devront être effectués ultérieurement avec les équipes </a:t>
            </a:r>
            <a:r>
              <a:rPr lang="fr-FR" sz="1600" b="1" dirty="0">
                <a:latin typeface="Calibri" panose="020F0502020204030204" pitchFamily="34" charset="0"/>
                <a:ea typeface="Calibri" panose="020F0502020204030204" pitchFamily="34" charset="0"/>
                <a:cs typeface="Calibri" panose="020F0502020204030204" pitchFamily="34" charset="0"/>
              </a:rPr>
              <a:t>Finance et Informatique</a:t>
            </a:r>
            <a:r>
              <a:rPr lang="fr-FR" sz="16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232896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65DCA76-7D63-7BFF-7926-716EF72BC0A5}"/>
              </a:ext>
            </a:extLst>
          </p:cNvPr>
          <p:cNvGraphicFramePr>
            <a:graphicFrameLocks noChangeAspect="1"/>
          </p:cNvGraphicFramePr>
          <p:nvPr>
            <p:custDataLst>
              <p:tags r:id="rId1"/>
            </p:custDataLst>
            <p:extLst>
              <p:ext uri="{D42A27DB-BD31-4B8C-83A1-F6EECF244321}">
                <p14:modId xmlns:p14="http://schemas.microsoft.com/office/powerpoint/2010/main" val="1015304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12" name="Object 11" hidden="1">
                        <a:extLst>
                          <a:ext uri="{FF2B5EF4-FFF2-40B4-BE49-F238E27FC236}">
                            <a16:creationId xmlns:a16="http://schemas.microsoft.com/office/drawing/2014/main" id="{265DCA76-7D63-7BFF-7926-716EF72BC0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324F3CE-E24E-DDB1-FA05-488CBB1949BB}"/>
              </a:ext>
            </a:extLst>
          </p:cNvPr>
          <p:cNvSpPr>
            <a:spLocks noGrp="1"/>
          </p:cNvSpPr>
          <p:nvPr>
            <p:ph type="title"/>
          </p:nvPr>
        </p:nvSpPr>
        <p:spPr>
          <a:xfrm>
            <a:off x="550863" y="560588"/>
            <a:ext cx="11089972" cy="886397"/>
          </a:xfrm>
        </p:spPr>
        <p:txBody>
          <a:bodyPr vert="horz"/>
          <a:lstStyle/>
          <a:p>
            <a:r>
              <a:rPr lang="fr-FR" dirty="0">
                <a:latin typeface="Calibri" panose="020F0502020204030204" pitchFamily="34" charset="0"/>
                <a:cs typeface="Calibri" panose="020F0502020204030204" pitchFamily="34" charset="0"/>
              </a:rPr>
              <a:t>Automatisation de tableaux de bords Excel &amp; présentations Power Point </a:t>
            </a:r>
          </a:p>
        </p:txBody>
      </p:sp>
      <p:sp>
        <p:nvSpPr>
          <p:cNvPr id="6" name="Google Shape;1942;p51">
            <a:extLst>
              <a:ext uri="{FF2B5EF4-FFF2-40B4-BE49-F238E27FC236}">
                <a16:creationId xmlns:a16="http://schemas.microsoft.com/office/drawing/2014/main" id="{581D53F5-09DC-16B4-CC92-D46D6955070E}"/>
              </a:ext>
            </a:extLst>
          </p:cNvPr>
          <p:cNvSpPr/>
          <p:nvPr/>
        </p:nvSpPr>
        <p:spPr>
          <a:xfrm>
            <a:off x="4901216" y="3197720"/>
            <a:ext cx="1737360" cy="1734111"/>
          </a:xfrm>
          <a:prstGeom prst="chevron">
            <a:avLst>
              <a:gd name="adj" fmla="val 12165"/>
            </a:avLst>
          </a:prstGeom>
          <a:solidFill>
            <a:schemeClr val="bg1"/>
          </a:solidFill>
          <a:ln>
            <a:solidFill>
              <a:schemeClr val="accent1"/>
            </a:solidFill>
          </a:ln>
        </p:spPr>
        <p:txBody>
          <a:bodyPr spcFirstLastPara="1" wrap="square" lIns="108000" tIns="0" rIns="0" bIns="0" anchor="ctr" anchorCtr="0">
            <a:noAutofit/>
          </a:bodyPr>
          <a:lstStyle/>
          <a:p>
            <a:r>
              <a:rPr lang="fr-FR" sz="1200" b="1" dirty="0">
                <a:solidFill>
                  <a:schemeClr val="tx1"/>
                </a:solidFill>
                <a:latin typeface="Calibri"/>
                <a:ea typeface="Calibri"/>
                <a:cs typeface="Calibri"/>
                <a:sym typeface="Calibri"/>
              </a:rPr>
              <a:t>Collecte des données nécessaires et mise en place d'un système de contrôle de la qualité de la donnée </a:t>
            </a:r>
            <a:endParaRPr lang="fr-FR" sz="1200" b="1" dirty="0">
              <a:solidFill>
                <a:schemeClr val="tx1"/>
              </a:solidFill>
              <a:latin typeface="Calibri"/>
              <a:ea typeface="Calibri"/>
              <a:cs typeface="Calibri"/>
            </a:endParaRPr>
          </a:p>
        </p:txBody>
      </p:sp>
      <p:sp>
        <p:nvSpPr>
          <p:cNvPr id="8" name="Google Shape;1944;p51">
            <a:extLst>
              <a:ext uri="{FF2B5EF4-FFF2-40B4-BE49-F238E27FC236}">
                <a16:creationId xmlns:a16="http://schemas.microsoft.com/office/drawing/2014/main" id="{CF69247C-159D-7AE1-2D38-906DFF69B3C1}"/>
              </a:ext>
            </a:extLst>
          </p:cNvPr>
          <p:cNvSpPr/>
          <p:nvPr/>
        </p:nvSpPr>
        <p:spPr>
          <a:xfrm>
            <a:off x="6633962" y="3197720"/>
            <a:ext cx="1737360" cy="1734110"/>
          </a:xfrm>
          <a:prstGeom prst="chevron">
            <a:avLst>
              <a:gd name="adj" fmla="val 12165"/>
            </a:avLst>
          </a:prstGeom>
          <a:solidFill>
            <a:schemeClr val="bg1"/>
          </a:solidFill>
          <a:ln>
            <a:solidFill>
              <a:schemeClr val="accent1"/>
            </a:solidFill>
          </a:ln>
        </p:spPr>
        <p:txBody>
          <a:bodyPr spcFirstLastPara="1" wrap="square" lIns="108000" tIns="0" rIns="0" bIns="0" anchor="ctr" anchorCtr="0">
            <a:noAutofit/>
          </a:bodyPr>
          <a:lstStyle/>
          <a:p>
            <a:pPr marL="0" lvl="0" indent="0">
              <a:buFont typeface="Arial"/>
              <a:buNone/>
            </a:pPr>
            <a:r>
              <a:rPr lang="fr-FR" sz="1200" b="1" dirty="0">
                <a:solidFill>
                  <a:schemeClr val="tx1"/>
                </a:solidFill>
                <a:latin typeface="Calibri"/>
                <a:ea typeface="Calibri"/>
                <a:cs typeface="Calibri"/>
              </a:rPr>
              <a:t>Conception d'une structure de tableau de bord Excel répondant aux besoins identifiés.</a:t>
            </a:r>
            <a:endParaRPr lang="fr-FR" dirty="0">
              <a:solidFill>
                <a:schemeClr val="tx1"/>
              </a:solidFill>
            </a:endParaRPr>
          </a:p>
        </p:txBody>
      </p:sp>
      <p:sp>
        <p:nvSpPr>
          <p:cNvPr id="9" name="Google Shape;1945;p51">
            <a:extLst>
              <a:ext uri="{FF2B5EF4-FFF2-40B4-BE49-F238E27FC236}">
                <a16:creationId xmlns:a16="http://schemas.microsoft.com/office/drawing/2014/main" id="{85F4E48F-230E-43BC-F9D6-0EF9E6A9DB34}"/>
              </a:ext>
            </a:extLst>
          </p:cNvPr>
          <p:cNvSpPr/>
          <p:nvPr/>
        </p:nvSpPr>
        <p:spPr>
          <a:xfrm>
            <a:off x="8366708" y="3197720"/>
            <a:ext cx="1737360" cy="1734110"/>
          </a:xfrm>
          <a:prstGeom prst="chevron">
            <a:avLst>
              <a:gd name="adj" fmla="val 12165"/>
            </a:avLst>
          </a:prstGeom>
          <a:solidFill>
            <a:schemeClr val="bg1"/>
          </a:solidFill>
          <a:ln>
            <a:solidFill>
              <a:schemeClr val="accent1"/>
            </a:solidFill>
          </a:ln>
        </p:spPr>
        <p:txBody>
          <a:bodyPr spcFirstLastPara="1" wrap="square" lIns="108000" tIns="0" rIns="0" bIns="0" anchor="ctr" anchorCtr="0">
            <a:noAutofit/>
          </a:bodyPr>
          <a:lstStyle/>
          <a:p>
            <a:pPr marL="0" marR="0" lvl="0" indent="0" algn="l">
              <a:spcBef>
                <a:spcPts val="0"/>
              </a:spcBef>
              <a:spcAft>
                <a:spcPts val="0"/>
              </a:spcAft>
              <a:buNone/>
            </a:pPr>
            <a:r>
              <a:rPr lang="fr-FR" sz="1200" b="1" dirty="0">
                <a:solidFill>
                  <a:schemeClr val="tx1"/>
                </a:solidFill>
                <a:latin typeface="Calibri" panose="020F0502020204030204" pitchFamily="34" charset="0"/>
                <a:ea typeface="Calibri" panose="020F0502020204030204" pitchFamily="34" charset="0"/>
                <a:cs typeface="Calibri" panose="020F0502020204030204" pitchFamily="34" charset="0"/>
                <a:sym typeface="Calibri"/>
              </a:rPr>
              <a:t>Automatisation des processus de mise à jour et de rafraîchissement des données dans les tableaux de bord Excel.</a:t>
            </a:r>
          </a:p>
        </p:txBody>
      </p:sp>
      <p:sp>
        <p:nvSpPr>
          <p:cNvPr id="10" name="Google Shape;1946;p51">
            <a:extLst>
              <a:ext uri="{FF2B5EF4-FFF2-40B4-BE49-F238E27FC236}">
                <a16:creationId xmlns:a16="http://schemas.microsoft.com/office/drawing/2014/main" id="{6F39931E-52EE-8164-67BC-86C9599E2397}"/>
              </a:ext>
            </a:extLst>
          </p:cNvPr>
          <p:cNvSpPr/>
          <p:nvPr/>
        </p:nvSpPr>
        <p:spPr>
          <a:xfrm>
            <a:off x="10099455" y="3197720"/>
            <a:ext cx="1737360" cy="1734109"/>
          </a:xfrm>
          <a:prstGeom prst="chevron">
            <a:avLst>
              <a:gd name="adj" fmla="val 12165"/>
            </a:avLst>
          </a:prstGeom>
          <a:solidFill>
            <a:schemeClr val="bg1"/>
          </a:solidFill>
          <a:ln>
            <a:solidFill>
              <a:schemeClr val="accent1"/>
            </a:solidFill>
          </a:ln>
        </p:spPr>
        <p:txBody>
          <a:bodyPr spcFirstLastPara="1" wrap="square" lIns="108000" tIns="0" rIns="0" bIns="0" anchor="ctr" anchorCtr="0">
            <a:noAutofit/>
          </a:bodyPr>
          <a:lstStyle/>
          <a:p>
            <a:pPr marL="0" marR="0" lvl="0" indent="0" algn="l">
              <a:spcBef>
                <a:spcPts val="0"/>
              </a:spcBef>
              <a:spcAft>
                <a:spcPts val="0"/>
              </a:spcAft>
              <a:buNone/>
            </a:pPr>
            <a:r>
              <a:rPr lang="fr-FR" sz="1200" b="1" dirty="0">
                <a:solidFill>
                  <a:schemeClr val="tx1"/>
                </a:solidFill>
                <a:latin typeface="Calibri"/>
                <a:ea typeface="Calibri"/>
                <a:cs typeface="Calibri"/>
                <a:sym typeface="Calibri"/>
              </a:rPr>
              <a:t>Formation des utilisateurs à l'utilisation des tableaux de bord Excel automatisés ainsi qu'à l'ajout de modifications.</a:t>
            </a:r>
          </a:p>
        </p:txBody>
      </p:sp>
      <p:sp>
        <p:nvSpPr>
          <p:cNvPr id="17" name="Google Shape;1300;p41">
            <a:extLst>
              <a:ext uri="{FF2B5EF4-FFF2-40B4-BE49-F238E27FC236}">
                <a16:creationId xmlns:a16="http://schemas.microsoft.com/office/drawing/2014/main" id="{B7154FDF-F1E9-A4EE-48D1-46DD2CA2717B}"/>
              </a:ext>
            </a:extLst>
          </p:cNvPr>
          <p:cNvSpPr/>
          <p:nvPr/>
        </p:nvSpPr>
        <p:spPr>
          <a:xfrm rot="16200000">
            <a:off x="-1373948" y="3716852"/>
            <a:ext cx="4475015" cy="625392"/>
          </a:xfrm>
          <a:prstGeom prst="flowChartPunchedCard">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1" i="0" u="none" strike="noStrike" cap="none">
              <a:solidFill>
                <a:srgbClr val="4472C4"/>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2" name="Google Shape;1353;p41">
            <a:extLst>
              <a:ext uri="{FF2B5EF4-FFF2-40B4-BE49-F238E27FC236}">
                <a16:creationId xmlns:a16="http://schemas.microsoft.com/office/drawing/2014/main" id="{72B09752-84EA-4F51-B7ED-3E14B850FDBC}"/>
              </a:ext>
            </a:extLst>
          </p:cNvPr>
          <p:cNvSpPr txBox="1"/>
          <p:nvPr/>
        </p:nvSpPr>
        <p:spPr>
          <a:xfrm rot="16200000">
            <a:off x="-790430" y="3632984"/>
            <a:ext cx="3307979"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2"/>
              </a:buClr>
              <a:buSzPts val="2400"/>
              <a:buFont typeface="Arial"/>
              <a:buNone/>
            </a:pPr>
            <a:r>
              <a:rPr lang="en-US" sz="2400" b="1"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EXPLORE &amp; VISUALIZE</a:t>
            </a:r>
            <a:endParaRPr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37" name="Group 36">
            <a:extLst>
              <a:ext uri="{FF2B5EF4-FFF2-40B4-BE49-F238E27FC236}">
                <a16:creationId xmlns:a16="http://schemas.microsoft.com/office/drawing/2014/main" id="{675C1C3A-D36F-8A61-9C91-46EDD37B5FA6}"/>
              </a:ext>
            </a:extLst>
          </p:cNvPr>
          <p:cNvGrpSpPr/>
          <p:nvPr/>
        </p:nvGrpSpPr>
        <p:grpSpPr>
          <a:xfrm>
            <a:off x="1351590" y="2760391"/>
            <a:ext cx="9937768" cy="2193110"/>
            <a:chOff x="1351590" y="2743404"/>
            <a:chExt cx="9937768" cy="2193110"/>
          </a:xfrm>
        </p:grpSpPr>
        <p:sp>
          <p:nvSpPr>
            <p:cNvPr id="7" name="Google Shape;1943;p51">
              <a:extLst>
                <a:ext uri="{FF2B5EF4-FFF2-40B4-BE49-F238E27FC236}">
                  <a16:creationId xmlns:a16="http://schemas.microsoft.com/office/drawing/2014/main" id="{5E524FCD-599A-D05D-5826-01639D4CB972}"/>
                </a:ext>
              </a:extLst>
            </p:cNvPr>
            <p:cNvSpPr/>
            <p:nvPr/>
          </p:nvSpPr>
          <p:spPr>
            <a:xfrm>
              <a:off x="3168470" y="3197720"/>
              <a:ext cx="1737360" cy="1738794"/>
            </a:xfrm>
            <a:prstGeom prst="homePlate">
              <a:avLst>
                <a:gd name="adj" fmla="val 11942"/>
              </a:avLst>
            </a:prstGeom>
            <a:solidFill>
              <a:schemeClr val="bg1"/>
            </a:solidFill>
            <a:ln>
              <a:solidFill>
                <a:schemeClr val="accent1"/>
              </a:solidFill>
            </a:ln>
          </p:spPr>
          <p:txBody>
            <a:bodyPr spcFirstLastPara="1" wrap="square" lIns="108000" tIns="0" rIns="0" bIns="0" anchor="ctr" anchorCtr="0">
              <a:noAutofit/>
            </a:bodyPr>
            <a:lstStyle/>
            <a:p>
              <a:pPr marL="0" marR="0" lvl="0" indent="0" algn="l">
                <a:spcBef>
                  <a:spcPts val="0"/>
                </a:spcBef>
                <a:spcAft>
                  <a:spcPts val="0"/>
                </a:spcAft>
                <a:buNone/>
              </a:pPr>
              <a:r>
                <a:rPr lang="fr-FR" sz="1200" b="1" dirty="0">
                  <a:solidFill>
                    <a:schemeClr val="tx1"/>
                  </a:solidFill>
                  <a:latin typeface="Calibri"/>
                  <a:ea typeface="Calibri"/>
                  <a:cs typeface="Calibri"/>
                  <a:sym typeface="Calibri"/>
                </a:rPr>
                <a:t>Identification des besoins et des objectifs de l'équipe Investissement en termes de tableaux de bords</a:t>
              </a:r>
              <a:endParaRPr lang="fr-FR" sz="1100" b="1" dirty="0">
                <a:solidFill>
                  <a:schemeClr val="tx1"/>
                </a:solidFill>
              </a:endParaRPr>
            </a:p>
          </p:txBody>
        </p:sp>
        <p:sp>
          <p:nvSpPr>
            <p:cNvPr id="14" name="TextBox 13">
              <a:extLst>
                <a:ext uri="{FF2B5EF4-FFF2-40B4-BE49-F238E27FC236}">
                  <a16:creationId xmlns:a16="http://schemas.microsoft.com/office/drawing/2014/main" id="{5ADD9A73-FA73-75A2-5F30-2900F5667A43}"/>
                </a:ext>
              </a:extLst>
            </p:cNvPr>
            <p:cNvSpPr txBox="1"/>
            <p:nvPr/>
          </p:nvSpPr>
          <p:spPr>
            <a:xfrm>
              <a:off x="3062128" y="2743404"/>
              <a:ext cx="8227230" cy="584775"/>
            </a:xfrm>
            <a:prstGeom prst="rect">
              <a:avLst/>
            </a:prstGeom>
            <a:noFill/>
          </p:spPr>
          <p:txBody>
            <a:bodyPr wrap="square">
              <a:spAutoFit/>
            </a:bodyPr>
            <a:lstStyle/>
            <a:p>
              <a:pPr>
                <a:buClr>
                  <a:schemeClr val="accent1"/>
                </a:buClr>
              </a:pPr>
              <a:r>
                <a:rPr lang="fr-FR" sz="1600" b="1" dirty="0">
                  <a:latin typeface="Calibri" panose="020F0502020204030204" pitchFamily="34" charset="0"/>
                  <a:ea typeface="Calibri" panose="020F0502020204030204" pitchFamily="34" charset="0"/>
                  <a:cs typeface="Calibri" panose="020F0502020204030204" pitchFamily="34" charset="0"/>
                </a:rPr>
                <a:t>Accompagnement pour la construction et l'automatisation de tableaux de bord sur Excel</a:t>
              </a:r>
            </a:p>
            <a:p>
              <a:pPr marL="285750" indent="-285750">
                <a:buClr>
                  <a:schemeClr val="accent1"/>
                </a:buClr>
                <a:buFont typeface="Wingdings" panose="05000000000000000000" pitchFamily="2" charset="2"/>
                <a:buChar char="q"/>
              </a:pPr>
              <a:endParaRPr lang="fr-FR" sz="1600" dirty="0">
                <a:latin typeface="Calibri" panose="020F0502020204030204" pitchFamily="34" charset="0"/>
                <a:ea typeface="Calibri" panose="020F0502020204030204" pitchFamily="34" charset="0"/>
                <a:cs typeface="Calibri" panose="020F0502020204030204" pitchFamily="34" charset="0"/>
              </a:endParaRPr>
            </a:p>
          </p:txBody>
        </p:sp>
        <p:sp>
          <p:nvSpPr>
            <p:cNvPr id="30" name="Google Shape;1307;p41">
              <a:extLst>
                <a:ext uri="{FF2B5EF4-FFF2-40B4-BE49-F238E27FC236}">
                  <a16:creationId xmlns:a16="http://schemas.microsoft.com/office/drawing/2014/main" id="{2003C80E-45E3-603A-D800-025A15890CB3}"/>
                </a:ext>
              </a:extLst>
            </p:cNvPr>
            <p:cNvSpPr/>
            <p:nvPr/>
          </p:nvSpPr>
          <p:spPr>
            <a:xfrm>
              <a:off x="1351590" y="2875398"/>
              <a:ext cx="1525046" cy="2056432"/>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Dashboards</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38" name="Group 37">
            <a:extLst>
              <a:ext uri="{FF2B5EF4-FFF2-40B4-BE49-F238E27FC236}">
                <a16:creationId xmlns:a16="http://schemas.microsoft.com/office/drawing/2014/main" id="{7840370D-1603-105B-A96F-33CB9D181DCA}"/>
              </a:ext>
            </a:extLst>
          </p:cNvPr>
          <p:cNvGrpSpPr/>
          <p:nvPr/>
        </p:nvGrpSpPr>
        <p:grpSpPr>
          <a:xfrm>
            <a:off x="1339277" y="5208016"/>
            <a:ext cx="10391196" cy="1077219"/>
            <a:chOff x="1339277" y="5208016"/>
            <a:chExt cx="10391196" cy="1077219"/>
          </a:xfrm>
        </p:grpSpPr>
        <p:sp>
          <p:nvSpPr>
            <p:cNvPr id="27" name="Google Shape;1335;p41">
              <a:extLst>
                <a:ext uri="{FF2B5EF4-FFF2-40B4-BE49-F238E27FC236}">
                  <a16:creationId xmlns:a16="http://schemas.microsoft.com/office/drawing/2014/main" id="{418BE020-9687-98B9-42FE-8451372F46EA}"/>
                </a:ext>
              </a:extLst>
            </p:cNvPr>
            <p:cNvSpPr/>
            <p:nvPr/>
          </p:nvSpPr>
          <p:spPr>
            <a:xfrm>
              <a:off x="1339277" y="5208016"/>
              <a:ext cx="1525046" cy="1077218"/>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a:lnSpc>
                  <a:spcPct val="100000"/>
                </a:lnSpc>
                <a:spcBef>
                  <a:spcPts val="0"/>
                </a:spcBef>
                <a:spcAft>
                  <a:spcPts val="0"/>
                </a:spcAft>
                <a:buClr>
                  <a:schemeClr val="dk2"/>
                </a:buClr>
                <a:buSzPts val="1600"/>
                <a:buFont typeface="Arial"/>
                <a:buNone/>
              </a:pPr>
              <a:r>
                <a:rPr lang="fr-FR"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Reports</a:t>
              </a:r>
              <a:endParaRPr lang="fr-F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3" name="TextBox 32">
              <a:extLst>
                <a:ext uri="{FF2B5EF4-FFF2-40B4-BE49-F238E27FC236}">
                  <a16:creationId xmlns:a16="http://schemas.microsoft.com/office/drawing/2014/main" id="{F7945738-6DE2-8E05-E6A8-F3FE63274434}"/>
                </a:ext>
              </a:extLst>
            </p:cNvPr>
            <p:cNvSpPr txBox="1"/>
            <p:nvPr/>
          </p:nvSpPr>
          <p:spPr>
            <a:xfrm>
              <a:off x="3062128" y="5208017"/>
              <a:ext cx="8668345" cy="1077218"/>
            </a:xfrm>
            <a:prstGeom prst="rect">
              <a:avLst/>
            </a:prstGeom>
            <a:noFill/>
          </p:spPr>
          <p:txBody>
            <a:bodyPr wrap="square">
              <a:spAutoFit/>
            </a:bodyPr>
            <a:lstStyle/>
            <a:p>
              <a:pPr marL="285750" indent="-285750" algn="just">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Définition et choix de la méthodologie à adopter est à identifier lors des ateliers de spécifications du besoin et peuvent inclure l’utilisation de la technologie RPA (</a:t>
              </a:r>
              <a:r>
                <a:rPr lang="fr-FR" sz="1600" dirty="0" err="1">
                  <a:latin typeface="Calibri" panose="020F0502020204030204" pitchFamily="34" charset="0"/>
                  <a:ea typeface="Calibri" panose="020F0502020204030204" pitchFamily="34" charset="0"/>
                  <a:cs typeface="Calibri" panose="020F0502020204030204" pitchFamily="34" charset="0"/>
                </a:rPr>
                <a:t>Robotic</a:t>
              </a:r>
              <a:r>
                <a:rPr lang="fr-FR" sz="1600" dirty="0">
                  <a:latin typeface="Calibri" panose="020F0502020204030204" pitchFamily="34" charset="0"/>
                  <a:ea typeface="Calibri" panose="020F0502020204030204" pitchFamily="34" charset="0"/>
                  <a:cs typeface="Calibri" panose="020F0502020204030204" pitchFamily="34" charset="0"/>
                </a:rPr>
                <a:t> Process Automation).</a:t>
              </a:r>
            </a:p>
            <a:p>
              <a:pPr marL="285750" indent="-285750" algn="just">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Mise en place de la méthodologie choisie </a:t>
              </a:r>
              <a:r>
                <a:rPr lang="fr-FR" sz="1600" b="1" dirty="0">
                  <a:latin typeface="Calibri" panose="020F0502020204030204" pitchFamily="34" charset="0"/>
                  <a:ea typeface="Calibri" panose="020F0502020204030204" pitchFamily="34" charset="0"/>
                  <a:cs typeface="Calibri" panose="020F0502020204030204" pitchFamily="34" charset="0"/>
                </a:rPr>
                <a:t>pour la création et la mise à jour automatique des présentations power point</a:t>
              </a:r>
            </a:p>
          </p:txBody>
        </p:sp>
      </p:grpSp>
      <p:grpSp>
        <p:nvGrpSpPr>
          <p:cNvPr id="36" name="Group 35">
            <a:extLst>
              <a:ext uri="{FF2B5EF4-FFF2-40B4-BE49-F238E27FC236}">
                <a16:creationId xmlns:a16="http://schemas.microsoft.com/office/drawing/2014/main" id="{9CB240A5-9418-1663-6A4C-F9047D1E3FAD}"/>
              </a:ext>
            </a:extLst>
          </p:cNvPr>
          <p:cNvGrpSpPr/>
          <p:nvPr/>
        </p:nvGrpSpPr>
        <p:grpSpPr>
          <a:xfrm>
            <a:off x="1339277" y="1816506"/>
            <a:ext cx="10096661" cy="689370"/>
            <a:chOff x="1339277" y="1816506"/>
            <a:chExt cx="10096661" cy="689370"/>
          </a:xfrm>
        </p:grpSpPr>
        <p:sp>
          <p:nvSpPr>
            <p:cNvPr id="24" name="Google Shape;1303;p41">
              <a:extLst>
                <a:ext uri="{FF2B5EF4-FFF2-40B4-BE49-F238E27FC236}">
                  <a16:creationId xmlns:a16="http://schemas.microsoft.com/office/drawing/2014/main" id="{CC8F42EA-7AB1-2B5B-297E-01D5461B9281}"/>
                </a:ext>
              </a:extLst>
            </p:cNvPr>
            <p:cNvSpPr/>
            <p:nvPr/>
          </p:nvSpPr>
          <p:spPr>
            <a:xfrm>
              <a:off x="1339277" y="1816506"/>
              <a:ext cx="1525047" cy="689370"/>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Feature Engineering</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5" name="TextBox 34">
              <a:extLst>
                <a:ext uri="{FF2B5EF4-FFF2-40B4-BE49-F238E27FC236}">
                  <a16:creationId xmlns:a16="http://schemas.microsoft.com/office/drawing/2014/main" id="{288BC00A-E778-45BC-CB74-F08994BC61A4}"/>
                </a:ext>
              </a:extLst>
            </p:cNvPr>
            <p:cNvSpPr txBox="1"/>
            <p:nvPr/>
          </p:nvSpPr>
          <p:spPr>
            <a:xfrm>
              <a:off x="3062128" y="1868804"/>
              <a:ext cx="8373810" cy="584775"/>
            </a:xfrm>
            <a:prstGeom prst="rect">
              <a:avLst/>
            </a:prstGeom>
            <a:noFill/>
          </p:spPr>
          <p:txBody>
            <a:bodyPr wrap="square">
              <a:spAutoFit/>
            </a:bodyPr>
            <a:lstStyle/>
            <a:p>
              <a:pPr algn="just"/>
              <a:r>
                <a:rPr lang="fr-FR" sz="1600" b="1" dirty="0">
                  <a:latin typeface="Calibri" panose="020F0502020204030204" pitchFamily="34" charset="0"/>
                  <a:ea typeface="Calibri" panose="020F0502020204030204" pitchFamily="34" charset="0"/>
                  <a:cs typeface="Calibri" panose="020F0502020204030204" pitchFamily="34" charset="0"/>
                </a:rPr>
                <a:t>Automatisation des calculs d’indicateurs </a:t>
              </a:r>
              <a:r>
                <a:rPr lang="fr-FR" sz="1600" dirty="0">
                  <a:latin typeface="Calibri" panose="020F0502020204030204" pitchFamily="34" charset="0"/>
                  <a:ea typeface="Calibri" panose="020F0502020204030204" pitchFamily="34" charset="0"/>
                  <a:cs typeface="Calibri" panose="020F0502020204030204" pitchFamily="34" charset="0"/>
                </a:rPr>
                <a:t>à partir des données sources reçues. Ces indicateurs peuvent être comptables (IFRS) ou financiers.</a:t>
              </a:r>
            </a:p>
          </p:txBody>
        </p:sp>
      </p:grpSp>
    </p:spTree>
    <p:extLst>
      <p:ext uri="{BB962C8B-B14F-4D97-AF65-F5344CB8AC3E}">
        <p14:creationId xmlns:p14="http://schemas.microsoft.com/office/powerpoint/2010/main" val="4261843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3FD8DF0-83AF-BE84-95E7-F7B36D235979}"/>
              </a:ext>
            </a:extLst>
          </p:cNvPr>
          <p:cNvGraphicFramePr>
            <a:graphicFrameLocks noChangeAspect="1"/>
          </p:cNvGraphicFramePr>
          <p:nvPr>
            <p:custDataLst>
              <p:tags r:id="rId1"/>
            </p:custDataLst>
            <p:extLst>
              <p:ext uri="{D42A27DB-BD31-4B8C-83A1-F6EECF244321}">
                <p14:modId xmlns:p14="http://schemas.microsoft.com/office/powerpoint/2010/main" val="1473737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0" name="Google Shape;420;p8"/>
          <p:cNvSpPr txBox="1">
            <a:spLocks noGrp="1"/>
          </p:cNvSpPr>
          <p:nvPr>
            <p:ph type="title"/>
          </p:nvPr>
        </p:nvSpPr>
        <p:spPr>
          <a:xfrm>
            <a:off x="550863" y="560588"/>
            <a:ext cx="11089972" cy="1329595"/>
          </a:xfrm>
          <a:prstGeom prst="rect">
            <a:avLst/>
          </a:prstGeom>
          <a:noFill/>
          <a:ln>
            <a:noFill/>
          </a:ln>
        </p:spPr>
        <p:txBody>
          <a:bodyPr spcFirstLastPara="1" wrap="square" lIns="0" tIns="0" rIns="0" bIns="0" anchor="t" anchorCtr="0">
            <a:spAutoFit/>
          </a:bodyPr>
          <a:lstStyle/>
          <a:p>
            <a:pPr marL="0" lvl="0" indent="0" algn="l">
              <a:lnSpc>
                <a:spcPct val="90000"/>
              </a:lnSpc>
              <a:spcBef>
                <a:spcPts val="0"/>
              </a:spcBef>
              <a:spcAft>
                <a:spcPts val="0"/>
              </a:spcAft>
              <a:buClr>
                <a:schemeClr val="dk2"/>
              </a:buClr>
              <a:buSzPts val="3200"/>
              <a:buFont typeface="Franklin Gothic"/>
              <a:buNone/>
            </a:pPr>
            <a:r>
              <a:rPr lang="fr-FR" dirty="0">
                <a:latin typeface="Calibri" panose="020F0502020204030204" pitchFamily="34" charset="0"/>
                <a:cs typeface="Calibri" panose="020F0502020204030204" pitchFamily="34" charset="0"/>
              </a:rPr>
              <a:t>Automatisation de l’exploration et récupération d'informations à partir de la base de données des procès-verbaux des conseils d'administration</a:t>
            </a:r>
          </a:p>
        </p:txBody>
      </p:sp>
      <p:sp>
        <p:nvSpPr>
          <p:cNvPr id="3" name="TextBox 2">
            <a:extLst>
              <a:ext uri="{FF2B5EF4-FFF2-40B4-BE49-F238E27FC236}">
                <a16:creationId xmlns:a16="http://schemas.microsoft.com/office/drawing/2014/main" id="{28EEDE7F-5C91-ACE4-9063-4D7083209A8E}"/>
              </a:ext>
            </a:extLst>
          </p:cNvPr>
          <p:cNvSpPr txBox="1"/>
          <p:nvPr/>
        </p:nvSpPr>
        <p:spPr>
          <a:xfrm>
            <a:off x="550863" y="1890183"/>
            <a:ext cx="10766322" cy="4486100"/>
          </a:xfrm>
          <a:prstGeom prst="rect">
            <a:avLst/>
          </a:prstGeom>
          <a:noFill/>
        </p:spPr>
        <p:txBody>
          <a:bodyPr wrap="square">
            <a:spAutoFit/>
          </a:bodyPr>
          <a:lstStyle/>
          <a:p>
            <a:pPr marL="285750" indent="-285750" algn="just">
              <a:lnSpc>
                <a:spcPct val="150000"/>
              </a:lnSpc>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Nous pouvons mettre en place des </a:t>
            </a:r>
            <a:r>
              <a:rPr lang="fr-FR" sz="1600" b="1" dirty="0">
                <a:latin typeface="Calibri" panose="020F0502020204030204" pitchFamily="34" charset="0"/>
                <a:ea typeface="Calibri" panose="020F0502020204030204" pitchFamily="34" charset="0"/>
                <a:cs typeface="Calibri" panose="020F0502020204030204" pitchFamily="34" charset="0"/>
              </a:rPr>
              <a:t>méthodes de recherche avancées et innovantes </a:t>
            </a:r>
            <a:r>
              <a:rPr lang="fr-FR" sz="1600" dirty="0">
                <a:latin typeface="Calibri" panose="020F0502020204030204" pitchFamily="34" charset="0"/>
                <a:ea typeface="Calibri" panose="020F0502020204030204" pitchFamily="34" charset="0"/>
                <a:cs typeface="Calibri" panose="020F0502020204030204" pitchFamily="34" charset="0"/>
              </a:rPr>
              <a:t>pour extraire rapidement les informations pertinentes demandées. En effet, un </a:t>
            </a:r>
            <a:r>
              <a:rPr lang="fr-FR" sz="1600" b="1" dirty="0">
                <a:latin typeface="Calibri" panose="020F0502020204030204" pitchFamily="34" charset="0"/>
                <a:ea typeface="Calibri" panose="020F0502020204030204" pitchFamily="34" charset="0"/>
                <a:cs typeface="Calibri" panose="020F0502020204030204" pitchFamily="34" charset="0"/>
              </a:rPr>
              <a:t>modèle de traitement automatique du langage naturel (NLP) </a:t>
            </a:r>
            <a:r>
              <a:rPr lang="fr-FR" sz="1600" dirty="0">
                <a:latin typeface="Calibri" panose="020F0502020204030204" pitchFamily="34" charset="0"/>
                <a:ea typeface="Calibri" panose="020F0502020204030204" pitchFamily="34" charset="0"/>
                <a:cs typeface="Calibri" panose="020F0502020204030204" pitchFamily="34" charset="0"/>
              </a:rPr>
              <a:t>peut être utilisé pour effectuer des recherches dans les procès-verbaux des conseils d'administration en initiant des recherches par mot-clé, en identifiant les </a:t>
            </a:r>
            <a:r>
              <a:rPr lang="fr-FR" sz="1600" b="1" dirty="0">
                <a:latin typeface="Calibri" panose="020F0502020204030204" pitchFamily="34" charset="0"/>
                <a:ea typeface="Calibri" panose="020F0502020204030204" pitchFamily="34" charset="0"/>
                <a:cs typeface="Calibri" panose="020F0502020204030204" pitchFamily="34" charset="0"/>
              </a:rPr>
              <a:t>termes clés associés à une question</a:t>
            </a:r>
            <a:r>
              <a:rPr lang="fr-FR" sz="1600" dirty="0">
                <a:latin typeface="Calibri" panose="020F0502020204030204" pitchFamily="34" charset="0"/>
                <a:ea typeface="Calibri" panose="020F0502020204030204" pitchFamily="34" charset="0"/>
                <a:cs typeface="Calibri" panose="020F0502020204030204" pitchFamily="34" charset="0"/>
              </a:rPr>
              <a:t> ou à un sujet spécifique. Les </a:t>
            </a:r>
            <a:r>
              <a:rPr lang="fr-FR" sz="1600" b="1" dirty="0">
                <a:latin typeface="Calibri" panose="020F0502020204030204" pitchFamily="34" charset="0"/>
                <a:ea typeface="Calibri" panose="020F0502020204030204" pitchFamily="34" charset="0"/>
                <a:cs typeface="Calibri" panose="020F0502020204030204" pitchFamily="34" charset="0"/>
              </a:rPr>
              <a:t>recherches</a:t>
            </a:r>
            <a:r>
              <a:rPr lang="fr-FR" sz="1600" dirty="0">
                <a:latin typeface="Calibri" panose="020F0502020204030204" pitchFamily="34" charset="0"/>
                <a:ea typeface="Calibri" panose="020F0502020204030204" pitchFamily="34" charset="0"/>
                <a:cs typeface="Calibri" panose="020F0502020204030204" pitchFamily="34" charset="0"/>
              </a:rPr>
              <a:t> peuvent aussi s’effectuer </a:t>
            </a:r>
            <a:r>
              <a:rPr lang="fr-FR" sz="1600" b="1" dirty="0">
                <a:latin typeface="Calibri" panose="020F0502020204030204" pitchFamily="34" charset="0"/>
                <a:ea typeface="Calibri" panose="020F0502020204030204" pitchFamily="34" charset="0"/>
                <a:cs typeface="Calibri" panose="020F0502020204030204" pitchFamily="34" charset="0"/>
              </a:rPr>
              <a:t>par personne </a:t>
            </a:r>
            <a:r>
              <a:rPr lang="fr-FR" sz="1600" dirty="0">
                <a:latin typeface="Calibri" panose="020F0502020204030204" pitchFamily="34" charset="0"/>
                <a:ea typeface="Calibri" panose="020F0502020204030204" pitchFamily="34" charset="0"/>
                <a:cs typeface="Calibri" panose="020F0502020204030204" pitchFamily="34" charset="0"/>
              </a:rPr>
              <a:t>qui s'est exprimée lors de la réunion, en identifiant les parties prenantes et en analysant leur contribution lors de la réunion.</a:t>
            </a:r>
          </a:p>
          <a:p>
            <a:pPr marL="285750" indent="-285750" algn="just">
              <a:lnSpc>
                <a:spcPct val="150000"/>
              </a:lnSpc>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Pour information, les </a:t>
            </a:r>
            <a:r>
              <a:rPr lang="fr-FR" sz="1600" b="1" dirty="0">
                <a:latin typeface="Calibri" panose="020F0502020204030204" pitchFamily="34" charset="0"/>
                <a:ea typeface="Calibri" panose="020F0502020204030204" pitchFamily="34" charset="0"/>
                <a:cs typeface="Calibri" panose="020F0502020204030204" pitchFamily="34" charset="0"/>
              </a:rPr>
              <a:t>modèles NLP </a:t>
            </a:r>
            <a:r>
              <a:rPr lang="fr-FR" sz="1600" dirty="0">
                <a:latin typeface="Calibri" panose="020F0502020204030204" pitchFamily="34" charset="0"/>
                <a:ea typeface="Calibri" panose="020F0502020204030204" pitchFamily="34" charset="0"/>
                <a:cs typeface="Calibri" panose="020F0502020204030204" pitchFamily="34" charset="0"/>
              </a:rPr>
              <a:t>sont capables de </a:t>
            </a:r>
            <a:r>
              <a:rPr lang="fr-FR" sz="1600" b="1" dirty="0">
                <a:latin typeface="Calibri" panose="020F0502020204030204" pitchFamily="34" charset="0"/>
                <a:ea typeface="Calibri" panose="020F0502020204030204" pitchFamily="34" charset="0"/>
                <a:cs typeface="Calibri" panose="020F0502020204030204" pitchFamily="34" charset="0"/>
              </a:rPr>
              <a:t>comprendre le sens et le contexte des mots et des phrases</a:t>
            </a:r>
            <a:r>
              <a:rPr lang="fr-FR" sz="1600" dirty="0">
                <a:latin typeface="Calibri" panose="020F0502020204030204" pitchFamily="34" charset="0"/>
                <a:ea typeface="Calibri" panose="020F0502020204030204" pitchFamily="34" charset="0"/>
                <a:cs typeface="Calibri" panose="020F0502020204030204" pitchFamily="34" charset="0"/>
              </a:rPr>
              <a:t>. Ils peuvent être </a:t>
            </a:r>
            <a:r>
              <a:rPr lang="fr-FR" sz="1600" b="1" dirty="0">
                <a:latin typeface="Calibri" panose="020F0502020204030204" pitchFamily="34" charset="0"/>
                <a:ea typeface="Calibri" panose="020F0502020204030204" pitchFamily="34" charset="0"/>
                <a:cs typeface="Calibri" panose="020F0502020204030204" pitchFamily="34" charset="0"/>
              </a:rPr>
              <a:t>entraînés à reconnaître </a:t>
            </a:r>
            <a:r>
              <a:rPr lang="fr-FR" sz="1600" dirty="0">
                <a:latin typeface="Calibri" panose="020F0502020204030204" pitchFamily="34" charset="0"/>
                <a:ea typeface="Calibri" panose="020F0502020204030204" pitchFamily="34" charset="0"/>
                <a:cs typeface="Calibri" panose="020F0502020204030204" pitchFamily="34" charset="0"/>
              </a:rPr>
              <a:t>des entités nommées telles que les </a:t>
            </a:r>
            <a:r>
              <a:rPr lang="fr-FR" sz="1600" b="1" dirty="0">
                <a:latin typeface="Calibri" panose="020F0502020204030204" pitchFamily="34" charset="0"/>
                <a:ea typeface="Calibri" panose="020F0502020204030204" pitchFamily="34" charset="0"/>
                <a:cs typeface="Calibri" panose="020F0502020204030204" pitchFamily="34" charset="0"/>
              </a:rPr>
              <a:t>noms des personnes </a:t>
            </a:r>
            <a:r>
              <a:rPr lang="fr-FR" sz="1600" dirty="0">
                <a:latin typeface="Calibri" panose="020F0502020204030204" pitchFamily="34" charset="0"/>
                <a:ea typeface="Calibri" panose="020F0502020204030204" pitchFamily="34" charset="0"/>
                <a:cs typeface="Calibri" panose="020F0502020204030204" pitchFamily="34" charset="0"/>
              </a:rPr>
              <a:t>présentes lors de la réunion, les </a:t>
            </a:r>
            <a:r>
              <a:rPr lang="fr-FR" sz="1600" b="1" dirty="0">
                <a:latin typeface="Calibri" panose="020F0502020204030204" pitchFamily="34" charset="0"/>
                <a:ea typeface="Calibri" panose="020F0502020204030204" pitchFamily="34" charset="0"/>
                <a:cs typeface="Calibri" panose="020F0502020204030204" pitchFamily="34" charset="0"/>
              </a:rPr>
              <a:t>dates</a:t>
            </a:r>
            <a:r>
              <a:rPr lang="fr-FR" sz="1600" dirty="0">
                <a:latin typeface="Calibri" panose="020F0502020204030204" pitchFamily="34" charset="0"/>
                <a:ea typeface="Calibri" panose="020F0502020204030204" pitchFamily="34" charset="0"/>
                <a:cs typeface="Calibri" panose="020F0502020204030204" pitchFamily="34" charset="0"/>
              </a:rPr>
              <a:t>, les </a:t>
            </a:r>
            <a:r>
              <a:rPr lang="fr-FR" sz="1600" b="1" dirty="0">
                <a:latin typeface="Calibri" panose="020F0502020204030204" pitchFamily="34" charset="0"/>
                <a:ea typeface="Calibri" panose="020F0502020204030204" pitchFamily="34" charset="0"/>
                <a:cs typeface="Calibri" panose="020F0502020204030204" pitchFamily="34" charset="0"/>
              </a:rPr>
              <a:t>termes financiers</a:t>
            </a:r>
            <a:r>
              <a:rPr lang="fr-FR" sz="1600" dirty="0">
                <a:latin typeface="Calibri" panose="020F0502020204030204" pitchFamily="34" charset="0"/>
                <a:ea typeface="Calibri" panose="020F0502020204030204" pitchFamily="34" charset="0"/>
                <a:cs typeface="Calibri" panose="020F0502020204030204" pitchFamily="34" charset="0"/>
              </a:rPr>
              <a:t>, etc.</a:t>
            </a:r>
          </a:p>
          <a:p>
            <a:pPr marL="285750" indent="-285750" algn="just">
              <a:lnSpc>
                <a:spcPct val="150000"/>
              </a:lnSpc>
              <a:buClr>
                <a:schemeClr val="accent1"/>
              </a:buClr>
              <a:buFont typeface="Wingdings" panose="05000000000000000000" pitchFamily="2" charset="2"/>
              <a:buChar char="ü"/>
            </a:pPr>
            <a:r>
              <a:rPr lang="fr-FR" sz="1600" dirty="0">
                <a:latin typeface="Calibri" panose="020F0502020204030204" pitchFamily="34" charset="0"/>
                <a:ea typeface="Calibri" panose="020F0502020204030204" pitchFamily="34" charset="0"/>
                <a:cs typeface="Calibri" panose="020F0502020204030204" pitchFamily="34" charset="0"/>
              </a:rPr>
              <a:t>En sus, une </a:t>
            </a:r>
            <a:r>
              <a:rPr lang="fr-FR" sz="1600" b="1" dirty="0">
                <a:latin typeface="Calibri" panose="020F0502020204030204" pitchFamily="34" charset="0"/>
                <a:ea typeface="Calibri" panose="020F0502020204030204" pitchFamily="34" charset="0"/>
                <a:cs typeface="Calibri" panose="020F0502020204030204" pitchFamily="34" charset="0"/>
              </a:rPr>
              <a:t>interface utilisateur conviviale et intuitive </a:t>
            </a:r>
            <a:r>
              <a:rPr lang="fr-FR" sz="1600" dirty="0">
                <a:latin typeface="Calibri" panose="020F0502020204030204" pitchFamily="34" charset="0"/>
                <a:ea typeface="Calibri" panose="020F0502020204030204" pitchFamily="34" charset="0"/>
                <a:cs typeface="Calibri" panose="020F0502020204030204" pitchFamily="34" charset="0"/>
              </a:rPr>
              <a:t>pourrait être conçue pour faciliter la recherche didactique. Elle pourrait inclure des </a:t>
            </a:r>
            <a:r>
              <a:rPr lang="fr-FR" sz="1600" b="1" dirty="0">
                <a:latin typeface="Calibri" panose="020F0502020204030204" pitchFamily="34" charset="0"/>
                <a:ea typeface="Calibri" panose="020F0502020204030204" pitchFamily="34" charset="0"/>
                <a:cs typeface="Calibri" panose="020F0502020204030204" pitchFamily="34" charset="0"/>
              </a:rPr>
              <a:t>fonctionnalités</a:t>
            </a:r>
            <a:r>
              <a:rPr lang="fr-FR" sz="1600" dirty="0">
                <a:latin typeface="Calibri" panose="020F0502020204030204" pitchFamily="34" charset="0"/>
                <a:ea typeface="Calibri" panose="020F0502020204030204" pitchFamily="34" charset="0"/>
                <a:cs typeface="Calibri" panose="020F0502020204030204" pitchFamily="34" charset="0"/>
              </a:rPr>
              <a:t> telles que des filtres de recherche, des catégories de recherche prédéfinies et une </a:t>
            </a:r>
            <a:r>
              <a:rPr lang="fr-FR" sz="1600" b="1" dirty="0">
                <a:latin typeface="Calibri" panose="020F0502020204030204" pitchFamily="34" charset="0"/>
                <a:ea typeface="Calibri" panose="020F0502020204030204" pitchFamily="34" charset="0"/>
                <a:cs typeface="Calibri" panose="020F0502020204030204" pitchFamily="34" charset="0"/>
              </a:rPr>
              <a:t>présentation claire des résultats de recherche.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EDB29B3-B33F-6EC5-FC0C-409F552CFF01}"/>
              </a:ext>
            </a:extLst>
          </p:cNvPr>
          <p:cNvGraphicFramePr>
            <a:graphicFrameLocks noChangeAspect="1"/>
          </p:cNvGraphicFramePr>
          <p:nvPr>
            <p:custDataLst>
              <p:tags r:id="rId1"/>
            </p:custDataLst>
            <p:extLst>
              <p:ext uri="{D42A27DB-BD31-4B8C-83A1-F6EECF244321}">
                <p14:modId xmlns:p14="http://schemas.microsoft.com/office/powerpoint/2010/main" val="16214685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2" name="Object 1" hidden="1">
                        <a:extLst>
                          <a:ext uri="{FF2B5EF4-FFF2-40B4-BE49-F238E27FC236}">
                            <a16:creationId xmlns:a16="http://schemas.microsoft.com/office/drawing/2014/main" id="{6EDB29B3-B33F-6EC5-FC0C-409F552CFF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07" name="Google Shape;407;p6"/>
          <p:cNvSpPr txBox="1">
            <a:spLocks noGrp="1"/>
          </p:cNvSpPr>
          <p:nvPr>
            <p:ph type="title"/>
          </p:nvPr>
        </p:nvSpPr>
        <p:spPr>
          <a:xfrm>
            <a:off x="193306" y="4593524"/>
            <a:ext cx="9369794" cy="664797"/>
          </a:xfrm>
          <a:prstGeom prst="rect">
            <a:avLst/>
          </a:prstGeom>
          <a:noFill/>
          <a:ln>
            <a:noFill/>
          </a:ln>
        </p:spPr>
        <p:txBody>
          <a:bodyPr spcFirstLastPara="1" wrap="square" lIns="0" tIns="0" rIns="0" bIns="0" anchor="ctr" anchorCtr="0">
            <a:spAutoFit/>
          </a:bodyPr>
          <a:lstStyle/>
          <a:p>
            <a:pPr marL="0" lvl="0" indent="0" algn="l">
              <a:lnSpc>
                <a:spcPct val="90000"/>
              </a:lnSpc>
              <a:spcBef>
                <a:spcPts val="0"/>
              </a:spcBef>
              <a:spcAft>
                <a:spcPts val="0"/>
              </a:spcAft>
              <a:buClr>
                <a:schemeClr val="lt1"/>
              </a:buClr>
              <a:buSzPts val="5000"/>
              <a:buFont typeface="Franklin Gothic"/>
              <a:buNone/>
            </a:pPr>
            <a:r>
              <a:rPr lang="fr-FR" sz="4700" dirty="0"/>
              <a:t>Approche et proposition de services </a:t>
            </a:r>
          </a:p>
        </p:txBody>
      </p:sp>
    </p:spTree>
    <p:extLst>
      <p:ext uri="{BB962C8B-B14F-4D97-AF65-F5344CB8AC3E}">
        <p14:creationId xmlns:p14="http://schemas.microsoft.com/office/powerpoint/2010/main" val="2671001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C3712CF-37D9-264B-8BFF-C6682AA1628E}"/>
              </a:ext>
            </a:extLst>
          </p:cNvPr>
          <p:cNvGraphicFramePr>
            <a:graphicFrameLocks noChangeAspect="1"/>
          </p:cNvGraphicFramePr>
          <p:nvPr>
            <p:custDataLst>
              <p:tags r:id="rId1"/>
            </p:custDataLst>
            <p:extLst>
              <p:ext uri="{D42A27DB-BD31-4B8C-83A1-F6EECF244321}">
                <p14:modId xmlns:p14="http://schemas.microsoft.com/office/powerpoint/2010/main" val="1822571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65" name="Google Shape;365;p3"/>
          <p:cNvSpPr/>
          <p:nvPr/>
        </p:nvSpPr>
        <p:spPr>
          <a:xfrm>
            <a:off x="589410" y="2251650"/>
            <a:ext cx="4374317" cy="2808461"/>
          </a:xfrm>
          <a:prstGeom prst="rect">
            <a:avLst/>
          </a:prstGeom>
          <a:noFill/>
          <a:ln>
            <a:noFill/>
          </a:ln>
        </p:spPr>
        <p:txBody>
          <a:bodyPr spcFirstLastPara="1" wrap="square" lIns="0" tIns="0" rIns="0" bIns="0" anchor="t" anchorCtr="0">
            <a:spAutoFit/>
          </a:bodyPr>
          <a:lstStyle/>
          <a:p>
            <a:pPr marL="0" marR="0" lvl="0" indent="0" algn="l">
              <a:spcBef>
                <a:spcPts val="0"/>
              </a:spcBef>
              <a:spcAft>
                <a:spcPts val="0"/>
              </a:spcAft>
              <a:buNone/>
            </a:pPr>
            <a:r>
              <a:rPr lang="fr-FR" sz="2000" dirty="0">
                <a:solidFill>
                  <a:srgbClr val="43E1D3"/>
                </a:solidFill>
                <a:latin typeface="Calibri"/>
                <a:ea typeface="Calibri"/>
                <a:cs typeface="Calibri"/>
                <a:sym typeface="Calibri"/>
              </a:rPr>
              <a:t>1.</a:t>
            </a:r>
            <a:r>
              <a:rPr lang="fr-FR" sz="2000" b="1" dirty="0">
                <a:solidFill>
                  <a:srgbClr val="43E1D3"/>
                </a:solidFill>
                <a:latin typeface="Calibri"/>
                <a:ea typeface="Calibri"/>
                <a:cs typeface="Calibri"/>
                <a:sym typeface="Calibri"/>
              </a:rPr>
              <a:t> </a:t>
            </a:r>
            <a:r>
              <a:rPr lang="fr-FR" sz="2000" b="1" dirty="0">
                <a:solidFill>
                  <a:schemeClr val="lt1"/>
                </a:solidFill>
                <a:latin typeface="Calibri"/>
                <a:ea typeface="Calibri"/>
                <a:cs typeface="Calibri"/>
                <a:sym typeface="Calibri"/>
              </a:rPr>
              <a:t>Compréhension du besoin </a:t>
            </a:r>
          </a:p>
          <a:p>
            <a:pPr marL="0" marR="0" lvl="0" indent="0" algn="l">
              <a:spcBef>
                <a:spcPts val="0"/>
              </a:spcBef>
              <a:spcAft>
                <a:spcPts val="0"/>
              </a:spcAft>
              <a:buNone/>
            </a:pPr>
            <a:r>
              <a:rPr lang="fr-FR" sz="2000" b="1" dirty="0">
                <a:solidFill>
                  <a:schemeClr val="lt1"/>
                </a:solidFill>
                <a:latin typeface="Calibri"/>
                <a:ea typeface="Calibri"/>
                <a:cs typeface="Calibri"/>
                <a:sym typeface="Calibri"/>
              </a:rPr>
              <a:t> </a:t>
            </a:r>
          </a:p>
          <a:p>
            <a:pPr marL="0" marR="0" lvl="0" indent="0" algn="l">
              <a:spcBef>
                <a:spcPts val="0"/>
              </a:spcBef>
              <a:spcAft>
                <a:spcPts val="0"/>
              </a:spcAft>
              <a:buNone/>
            </a:pPr>
            <a:endParaRPr lang="fr-FR" sz="2000" b="1" dirty="0">
              <a:solidFill>
                <a:schemeClr val="lt1"/>
              </a:solidFill>
              <a:latin typeface="Calibri"/>
              <a:ea typeface="Calibri"/>
              <a:cs typeface="Calibri"/>
            </a:endParaRPr>
          </a:p>
          <a:p>
            <a:pPr marL="0" marR="0" lvl="0" indent="0" algn="l">
              <a:spcBef>
                <a:spcPts val="2500"/>
              </a:spcBef>
              <a:spcAft>
                <a:spcPts val="0"/>
              </a:spcAft>
              <a:buNone/>
            </a:pPr>
            <a:r>
              <a:rPr lang="fr-FR" sz="2000" dirty="0">
                <a:solidFill>
                  <a:srgbClr val="43E1D3"/>
                </a:solidFill>
                <a:latin typeface="Calibri"/>
                <a:ea typeface="Calibri"/>
                <a:cs typeface="Calibri"/>
                <a:sym typeface="Calibri"/>
              </a:rPr>
              <a:t>3.</a:t>
            </a:r>
            <a:r>
              <a:rPr lang="fr-FR" sz="2000" b="1" dirty="0">
                <a:solidFill>
                  <a:schemeClr val="lt1"/>
                </a:solidFill>
                <a:latin typeface="Calibri"/>
                <a:ea typeface="Calibri"/>
                <a:cs typeface="Calibri"/>
                <a:sym typeface="Calibri"/>
              </a:rPr>
              <a:t> Proposition d’accompagnement </a:t>
            </a:r>
          </a:p>
          <a:p>
            <a:pPr marL="0" marR="0" lvl="0" indent="0" algn="l">
              <a:spcBef>
                <a:spcPts val="2500"/>
              </a:spcBef>
              <a:spcAft>
                <a:spcPts val="0"/>
              </a:spcAft>
              <a:buNone/>
            </a:pPr>
            <a:endParaRPr lang="fr-FR" sz="2000" b="1" dirty="0">
              <a:solidFill>
                <a:schemeClr val="lt1"/>
              </a:solidFill>
              <a:latin typeface="Calibri"/>
              <a:ea typeface="Calibri"/>
              <a:cs typeface="Calibri"/>
              <a:sym typeface="Calibri"/>
            </a:endParaRPr>
          </a:p>
          <a:p>
            <a:pPr marL="0" marR="0" lvl="0" indent="0" algn="l">
              <a:spcBef>
                <a:spcPts val="2500"/>
              </a:spcBef>
              <a:spcAft>
                <a:spcPts val="0"/>
              </a:spcAft>
              <a:buNone/>
            </a:pPr>
            <a:r>
              <a:rPr lang="fr-FR" sz="2000" dirty="0">
                <a:solidFill>
                  <a:srgbClr val="43E1D3"/>
                </a:solidFill>
                <a:latin typeface="Calibri"/>
                <a:ea typeface="Calibri"/>
                <a:cs typeface="Calibri"/>
                <a:sym typeface="Calibri"/>
              </a:rPr>
              <a:t>4. </a:t>
            </a:r>
            <a:r>
              <a:rPr lang="fr-FR" sz="2000" b="1" dirty="0">
                <a:solidFill>
                  <a:schemeClr val="lt1"/>
                </a:solidFill>
                <a:latin typeface="Calibri"/>
                <a:cs typeface="Calibri"/>
                <a:sym typeface="Calibri"/>
              </a:rPr>
              <a:t>Approche et proposition de services </a:t>
            </a:r>
            <a:endParaRPr lang="fr-FR" sz="2000" b="1" dirty="0">
              <a:solidFill>
                <a:schemeClr val="lt1"/>
              </a:solidFill>
              <a:latin typeface="Calibri"/>
              <a:cs typeface="Calibri"/>
            </a:endParaRPr>
          </a:p>
        </p:txBody>
      </p:sp>
      <p:sp>
        <p:nvSpPr>
          <p:cNvPr id="366" name="Google Shape;366;p3"/>
          <p:cNvSpPr/>
          <p:nvPr/>
        </p:nvSpPr>
        <p:spPr>
          <a:xfrm>
            <a:off x="550863" y="171454"/>
            <a:ext cx="2993255" cy="1077218"/>
          </a:xfrm>
          <a:prstGeom prst="rect">
            <a:avLst/>
          </a:prstGeom>
          <a:noFill/>
          <a:ln>
            <a:noFill/>
          </a:ln>
        </p:spPr>
        <p:txBody>
          <a:bodyPr spcFirstLastPara="1" wrap="square" lIns="0" tIns="0" rIns="0" bIns="0" anchor="t" anchorCtr="0">
            <a:spAutoFit/>
          </a:bodyPr>
          <a:lstStyle/>
          <a:p>
            <a:pPr marL="0" marR="0" lvl="0" indent="0" algn="l">
              <a:spcBef>
                <a:spcPts val="0"/>
              </a:spcBef>
              <a:spcAft>
                <a:spcPts val="0"/>
              </a:spcAft>
              <a:buNone/>
            </a:pPr>
            <a:r>
              <a:rPr lang="fr-FR" sz="7000" dirty="0">
                <a:solidFill>
                  <a:srgbClr val="43E1D3"/>
                </a:solidFill>
                <a:latin typeface="Franklin Gothic"/>
                <a:ea typeface="Franklin Gothic"/>
                <a:cs typeface="Franklin Gothic"/>
                <a:sym typeface="Franklin Gothic"/>
              </a:rPr>
              <a:t>Agenda</a:t>
            </a:r>
            <a:endParaRPr lang="fr-FR" dirty="0"/>
          </a:p>
        </p:txBody>
      </p:sp>
      <p:pic>
        <p:nvPicPr>
          <p:cNvPr id="367" name="Google Shape;367;p3"/>
          <p:cNvPicPr preferRelativeResize="0"/>
          <p:nvPr/>
        </p:nvPicPr>
        <p:blipFill rotWithShape="1">
          <a:blip r:embed="rId6">
            <a:alphaModFix/>
          </a:blip>
          <a:srcRect t="8009"/>
          <a:stretch/>
        </p:blipFill>
        <p:spPr>
          <a:xfrm>
            <a:off x="6383337" y="549274"/>
            <a:ext cx="5257800" cy="6308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t 9" hidden="1">
            <a:extLst>
              <a:ext uri="{FF2B5EF4-FFF2-40B4-BE49-F238E27FC236}">
                <a16:creationId xmlns:a16="http://schemas.microsoft.com/office/drawing/2014/main" id="{6E6B632F-E1EF-A7D6-BD2E-501DD5F72A46}"/>
              </a:ext>
            </a:extLst>
          </p:cNvPr>
          <p:cNvGraphicFramePr>
            <a:graphicFrameLocks noChangeAspect="1"/>
          </p:cNvGraphicFramePr>
          <p:nvPr>
            <p:custDataLst>
              <p:tags r:id="rId1"/>
            </p:custDataLst>
            <p:extLst>
              <p:ext uri="{D42A27DB-BD31-4B8C-83A1-F6EECF244321}">
                <p14:modId xmlns:p14="http://schemas.microsoft.com/office/powerpoint/2010/main" val="2232135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10" name="Objet 9" hidden="1">
                        <a:extLst>
                          <a:ext uri="{FF2B5EF4-FFF2-40B4-BE49-F238E27FC236}">
                            <a16:creationId xmlns:a16="http://schemas.microsoft.com/office/drawing/2014/main" id="{6E6B632F-E1EF-A7D6-BD2E-501DD5F72A4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B0E5ED31-550F-FFD4-18E2-0E1E10C463E8}"/>
              </a:ext>
            </a:extLst>
          </p:cNvPr>
          <p:cNvSpPr>
            <a:spLocks noGrp="1"/>
          </p:cNvSpPr>
          <p:nvPr>
            <p:ph type="title"/>
          </p:nvPr>
        </p:nvSpPr>
        <p:spPr>
          <a:xfrm>
            <a:off x="551014" y="559471"/>
            <a:ext cx="11089972" cy="886397"/>
          </a:xfrm>
          <a:noFill/>
          <a:ln>
            <a:noFill/>
          </a:ln>
        </p:spPr>
        <p:txBody>
          <a:bodyPr spcFirstLastPara="1" vert="horz" wrap="square" lIns="0" tIns="0" rIns="0" bIns="0" anchor="t" anchorCtr="0">
            <a:spAutoFit/>
          </a:bodyPr>
          <a:lstStyle/>
          <a:p>
            <a:r>
              <a:rPr lang="fr-FR" dirty="0">
                <a:latin typeface="Calibri" panose="020F0502020204030204" pitchFamily="34" charset="0"/>
                <a:cs typeface="Calibri" panose="020F0502020204030204" pitchFamily="34" charset="0"/>
              </a:rPr>
              <a:t>La prise en charge de 5 premiers projets, avec une méthodologie agile incrémentale</a:t>
            </a:r>
          </a:p>
        </p:txBody>
      </p:sp>
      <p:grpSp>
        <p:nvGrpSpPr>
          <p:cNvPr id="6" name="Group 5">
            <a:extLst>
              <a:ext uri="{FF2B5EF4-FFF2-40B4-BE49-F238E27FC236}">
                <a16:creationId xmlns:a16="http://schemas.microsoft.com/office/drawing/2014/main" id="{ADD2374A-A687-E1A3-593A-5046CD14816C}"/>
              </a:ext>
            </a:extLst>
          </p:cNvPr>
          <p:cNvGrpSpPr/>
          <p:nvPr/>
        </p:nvGrpSpPr>
        <p:grpSpPr>
          <a:xfrm>
            <a:off x="264813" y="5165765"/>
            <a:ext cx="8015237" cy="1071993"/>
            <a:chOff x="851" y="5113614"/>
            <a:chExt cx="11965583" cy="1609046"/>
          </a:xfrm>
        </p:grpSpPr>
        <p:grpSp>
          <p:nvGrpSpPr>
            <p:cNvPr id="28" name="Groupe 27">
              <a:extLst>
                <a:ext uri="{FF2B5EF4-FFF2-40B4-BE49-F238E27FC236}">
                  <a16:creationId xmlns:a16="http://schemas.microsoft.com/office/drawing/2014/main" id="{A54F0080-76A9-6D6D-B4D6-73100B395C01}"/>
                </a:ext>
              </a:extLst>
            </p:cNvPr>
            <p:cNvGrpSpPr/>
            <p:nvPr/>
          </p:nvGrpSpPr>
          <p:grpSpPr>
            <a:xfrm>
              <a:off x="851" y="5208443"/>
              <a:ext cx="2483919" cy="1122215"/>
              <a:chOff x="305651" y="5208443"/>
              <a:chExt cx="2483919" cy="1122215"/>
            </a:xfrm>
          </p:grpSpPr>
          <p:sp>
            <p:nvSpPr>
              <p:cNvPr id="12" name="Arc plein 11">
                <a:extLst>
                  <a:ext uri="{FF2B5EF4-FFF2-40B4-BE49-F238E27FC236}">
                    <a16:creationId xmlns:a16="http://schemas.microsoft.com/office/drawing/2014/main" id="{10938F39-7632-1E8A-7D27-FE4E746F3A76}"/>
                  </a:ext>
                </a:extLst>
              </p:cNvPr>
              <p:cNvSpPr/>
              <p:nvPr/>
            </p:nvSpPr>
            <p:spPr>
              <a:xfrm rot="16200000">
                <a:off x="1042318" y="5208445"/>
                <a:ext cx="1097280" cy="1097280"/>
              </a:xfrm>
              <a:prstGeom prst="blockArc">
                <a:avLst>
                  <a:gd name="adj1" fmla="val 10800000"/>
                  <a:gd name="adj2" fmla="val 590941"/>
                  <a:gd name="adj3" fmla="val 24626"/>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444444"/>
                  </a:solidFill>
                  <a:effectLst/>
                  <a:uLnTx/>
                  <a:uFillTx/>
                  <a:latin typeface="Arial"/>
                  <a:ea typeface="+mn-ea"/>
                  <a:cs typeface="+mn-cs"/>
                  <a:sym typeface="Arial"/>
                </a:endParaRPr>
              </a:p>
            </p:txBody>
          </p:sp>
          <p:sp>
            <p:nvSpPr>
              <p:cNvPr id="15" name="Rectangle 14">
                <a:extLst>
                  <a:ext uri="{FF2B5EF4-FFF2-40B4-BE49-F238E27FC236}">
                    <a16:creationId xmlns:a16="http://schemas.microsoft.com/office/drawing/2014/main" id="{2F6ACAAB-B001-AE75-7523-D6026458AE8F}"/>
                  </a:ext>
                </a:extLst>
              </p:cNvPr>
              <p:cNvSpPr/>
              <p:nvPr/>
            </p:nvSpPr>
            <p:spPr>
              <a:xfrm>
                <a:off x="1707010" y="6035733"/>
                <a:ext cx="742703"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A18883B9-F9D1-5FFE-5A71-940462AE9DFD}"/>
                  </a:ext>
                </a:extLst>
              </p:cNvPr>
              <p:cNvSpPr/>
              <p:nvPr/>
            </p:nvSpPr>
            <p:spPr>
              <a:xfrm>
                <a:off x="771525" y="6035733"/>
                <a:ext cx="979017" cy="274320"/>
              </a:xfrm>
              <a:prstGeom prst="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7" name="Arc plein 6">
                <a:extLst>
                  <a:ext uri="{FF2B5EF4-FFF2-40B4-BE49-F238E27FC236}">
                    <a16:creationId xmlns:a16="http://schemas.microsoft.com/office/drawing/2014/main" id="{26C54E31-9CB2-480C-5709-B5F7A9D6F7A9}"/>
                  </a:ext>
                </a:extLst>
              </p:cNvPr>
              <p:cNvSpPr/>
              <p:nvPr/>
            </p:nvSpPr>
            <p:spPr>
              <a:xfrm rot="5400000">
                <a:off x="1023731" y="5213641"/>
                <a:ext cx="1097280" cy="1097280"/>
              </a:xfrm>
              <a:prstGeom prst="blockArc">
                <a:avLst>
                  <a:gd name="adj1" fmla="val 10990194"/>
                  <a:gd name="adj2" fmla="val 0"/>
                  <a:gd name="adj3" fmla="val 25000"/>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444444"/>
                  </a:solidFill>
                  <a:effectLst/>
                  <a:uLnTx/>
                  <a:uFillTx/>
                  <a:latin typeface="Arial"/>
                  <a:ea typeface="+mn-ea"/>
                  <a:cs typeface="+mn-cs"/>
                  <a:sym typeface="Arial"/>
                </a:endParaRPr>
              </a:p>
            </p:txBody>
          </p:sp>
          <p:sp>
            <p:nvSpPr>
              <p:cNvPr id="4" name="Triangle isocèle 3">
                <a:extLst>
                  <a:ext uri="{FF2B5EF4-FFF2-40B4-BE49-F238E27FC236}">
                    <a16:creationId xmlns:a16="http://schemas.microsoft.com/office/drawing/2014/main" id="{80701DFF-2F99-E69D-947D-C23B7D1E5E61}"/>
                  </a:ext>
                </a:extLst>
              </p:cNvPr>
              <p:cNvSpPr/>
              <p:nvPr/>
            </p:nvSpPr>
            <p:spPr>
              <a:xfrm rot="5400000">
                <a:off x="726486" y="6076962"/>
                <a:ext cx="274320" cy="199482"/>
              </a:xfrm>
              <a:prstGeom prst="triangl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1" name="Triangle isocèle 10">
                <a:extLst>
                  <a:ext uri="{FF2B5EF4-FFF2-40B4-BE49-F238E27FC236}">
                    <a16:creationId xmlns:a16="http://schemas.microsoft.com/office/drawing/2014/main" id="{3AD4F45C-00B9-E691-7034-5E8F9531FBBF}"/>
                  </a:ext>
                </a:extLst>
              </p:cNvPr>
              <p:cNvSpPr/>
              <p:nvPr/>
            </p:nvSpPr>
            <p:spPr>
              <a:xfrm rot="16200000">
                <a:off x="1349359" y="5270783"/>
                <a:ext cx="278891" cy="154212"/>
              </a:xfrm>
              <a:prstGeom prst="triangl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 name="Rectangle 2">
                <a:extLst>
                  <a:ext uri="{FF2B5EF4-FFF2-40B4-BE49-F238E27FC236}">
                    <a16:creationId xmlns:a16="http://schemas.microsoft.com/office/drawing/2014/main" id="{D7745800-A35C-7D11-EC08-1C2D746E9640}"/>
                  </a:ext>
                </a:extLst>
              </p:cNvPr>
              <p:cNvSpPr/>
              <p:nvPr/>
            </p:nvSpPr>
            <p:spPr>
              <a:xfrm>
                <a:off x="381000" y="6035733"/>
                <a:ext cx="390525" cy="265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4" name="Triangle isocèle 13">
                <a:extLst>
                  <a:ext uri="{FF2B5EF4-FFF2-40B4-BE49-F238E27FC236}">
                    <a16:creationId xmlns:a16="http://schemas.microsoft.com/office/drawing/2014/main" id="{4215F353-80A7-CC5D-D378-8722DE2538C2}"/>
                  </a:ext>
                </a:extLst>
              </p:cNvPr>
              <p:cNvSpPr/>
              <p:nvPr/>
            </p:nvSpPr>
            <p:spPr>
              <a:xfrm rot="5400000">
                <a:off x="2450041" y="6039543"/>
                <a:ext cx="274320" cy="2743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6" name="Rectangle 15">
                <a:extLst>
                  <a:ext uri="{FF2B5EF4-FFF2-40B4-BE49-F238E27FC236}">
                    <a16:creationId xmlns:a16="http://schemas.microsoft.com/office/drawing/2014/main" id="{B1A54338-313F-B731-3A78-12EBDECB1A4F}"/>
                  </a:ext>
                </a:extLst>
              </p:cNvPr>
              <p:cNvSpPr/>
              <p:nvPr/>
            </p:nvSpPr>
            <p:spPr>
              <a:xfrm>
                <a:off x="1508508" y="6060186"/>
                <a:ext cx="90533" cy="23774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7" name="Rectangle 16">
                <a:extLst>
                  <a:ext uri="{FF2B5EF4-FFF2-40B4-BE49-F238E27FC236}">
                    <a16:creationId xmlns:a16="http://schemas.microsoft.com/office/drawing/2014/main" id="{68C6CB09-9759-10F1-D71B-7B2A351ED9F8}"/>
                  </a:ext>
                </a:extLst>
              </p:cNvPr>
              <p:cNvSpPr/>
              <p:nvPr/>
            </p:nvSpPr>
            <p:spPr>
              <a:xfrm>
                <a:off x="1562847" y="5233589"/>
                <a:ext cx="27432" cy="2286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3" name="Rectangle 12">
                <a:extLst>
                  <a:ext uri="{FF2B5EF4-FFF2-40B4-BE49-F238E27FC236}">
                    <a16:creationId xmlns:a16="http://schemas.microsoft.com/office/drawing/2014/main" id="{FADCB988-1CB2-9E5E-E8A5-A847570B13D3}"/>
                  </a:ext>
                </a:extLst>
              </p:cNvPr>
              <p:cNvSpPr/>
              <p:nvPr/>
            </p:nvSpPr>
            <p:spPr>
              <a:xfrm>
                <a:off x="1096392" y="6029325"/>
                <a:ext cx="548640" cy="91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8" name="ZoneTexte 17">
                <a:extLst>
                  <a:ext uri="{FF2B5EF4-FFF2-40B4-BE49-F238E27FC236}">
                    <a16:creationId xmlns:a16="http://schemas.microsoft.com/office/drawing/2014/main" id="{7A3A883E-D2D4-B67D-E5AF-E99118BF5EC3}"/>
                  </a:ext>
                </a:extLst>
              </p:cNvPr>
              <p:cNvSpPr txBox="1"/>
              <p:nvPr/>
            </p:nvSpPr>
            <p:spPr>
              <a:xfrm>
                <a:off x="305651" y="6057690"/>
                <a:ext cx="775828" cy="2726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Analyse</a:t>
                </a:r>
              </a:p>
            </p:txBody>
          </p:sp>
          <p:sp>
            <p:nvSpPr>
              <p:cNvPr id="20" name="ZoneTexte 19">
                <a:extLst>
                  <a:ext uri="{FF2B5EF4-FFF2-40B4-BE49-F238E27FC236}">
                    <a16:creationId xmlns:a16="http://schemas.microsoft.com/office/drawing/2014/main" id="{1E14EA1A-DF72-34E0-6048-69CEC9640B95}"/>
                  </a:ext>
                </a:extLst>
              </p:cNvPr>
              <p:cNvSpPr txBox="1"/>
              <p:nvPr/>
            </p:nvSpPr>
            <p:spPr>
              <a:xfrm>
                <a:off x="982749" y="6057986"/>
                <a:ext cx="995988" cy="2726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Conception</a:t>
                </a:r>
              </a:p>
            </p:txBody>
          </p:sp>
          <p:sp>
            <p:nvSpPr>
              <p:cNvPr id="21" name="ZoneTexte 20">
                <a:extLst>
                  <a:ext uri="{FF2B5EF4-FFF2-40B4-BE49-F238E27FC236}">
                    <a16:creationId xmlns:a16="http://schemas.microsoft.com/office/drawing/2014/main" id="{D438BE39-C524-933B-D220-D8769731C5C9}"/>
                  </a:ext>
                </a:extLst>
              </p:cNvPr>
              <p:cNvSpPr txBox="1"/>
              <p:nvPr/>
            </p:nvSpPr>
            <p:spPr>
              <a:xfrm rot="16200000">
                <a:off x="1441327" y="5645641"/>
                <a:ext cx="856325" cy="164732"/>
              </a:xfrm>
              <a:prstGeom prst="rect">
                <a:avLst/>
              </a:prstGeom>
              <a:noFill/>
            </p:spPr>
            <p:txBody>
              <a:bodyPr wrap="none"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Dévelop</a:t>
                </a:r>
              </a:p>
            </p:txBody>
          </p:sp>
          <p:sp>
            <p:nvSpPr>
              <p:cNvPr id="22" name="ZoneTexte 21">
                <a:extLst>
                  <a:ext uri="{FF2B5EF4-FFF2-40B4-BE49-F238E27FC236}">
                    <a16:creationId xmlns:a16="http://schemas.microsoft.com/office/drawing/2014/main" id="{A86D5700-5A43-B321-9CA1-6B9089BF6737}"/>
                  </a:ext>
                </a:extLst>
              </p:cNvPr>
              <p:cNvSpPr txBox="1"/>
              <p:nvPr/>
            </p:nvSpPr>
            <p:spPr>
              <a:xfrm rot="16200000">
                <a:off x="1092549" y="5612592"/>
                <a:ext cx="426720" cy="230832"/>
              </a:xfrm>
              <a:prstGeom prst="rect">
                <a:avLst/>
              </a:prstGeom>
              <a:noFill/>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Tests</a:t>
                </a:r>
              </a:p>
            </p:txBody>
          </p:sp>
          <p:sp>
            <p:nvSpPr>
              <p:cNvPr id="23" name="ZoneTexte 22">
                <a:extLst>
                  <a:ext uri="{FF2B5EF4-FFF2-40B4-BE49-F238E27FC236}">
                    <a16:creationId xmlns:a16="http://schemas.microsoft.com/office/drawing/2014/main" id="{5B4B2329-2482-455F-DD6F-7D5E7DDA7B29}"/>
                  </a:ext>
                </a:extLst>
              </p:cNvPr>
              <p:cNvSpPr txBox="1"/>
              <p:nvPr/>
            </p:nvSpPr>
            <p:spPr>
              <a:xfrm>
                <a:off x="1944344" y="6056390"/>
                <a:ext cx="845226" cy="2726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Livraison</a:t>
                </a:r>
              </a:p>
            </p:txBody>
          </p:sp>
        </p:grpSp>
        <p:grpSp>
          <p:nvGrpSpPr>
            <p:cNvPr id="70" name="Groupe 69">
              <a:extLst>
                <a:ext uri="{FF2B5EF4-FFF2-40B4-BE49-F238E27FC236}">
                  <a16:creationId xmlns:a16="http://schemas.microsoft.com/office/drawing/2014/main" id="{C3C95D22-9A67-E289-BB78-AC68F61F3A3F}"/>
                </a:ext>
              </a:extLst>
            </p:cNvPr>
            <p:cNvGrpSpPr/>
            <p:nvPr/>
          </p:nvGrpSpPr>
          <p:grpSpPr>
            <a:xfrm>
              <a:off x="2327273" y="5721375"/>
              <a:ext cx="1301209" cy="991086"/>
              <a:chOff x="2584448" y="5721375"/>
              <a:chExt cx="1301209" cy="991086"/>
            </a:xfrm>
          </p:grpSpPr>
          <p:sp>
            <p:nvSpPr>
              <p:cNvPr id="24" name="Rectangle 23">
                <a:extLst>
                  <a:ext uri="{FF2B5EF4-FFF2-40B4-BE49-F238E27FC236}">
                    <a16:creationId xmlns:a16="http://schemas.microsoft.com/office/drawing/2014/main" id="{BCDFEE77-BDB4-5169-FC2C-6E4B94C2BDEC}"/>
                  </a:ext>
                </a:extLst>
              </p:cNvPr>
              <p:cNvSpPr/>
              <p:nvPr/>
            </p:nvSpPr>
            <p:spPr>
              <a:xfrm>
                <a:off x="2762250" y="6025256"/>
                <a:ext cx="457200" cy="2845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25" name="Rectangle 24">
                <a:extLst>
                  <a:ext uri="{FF2B5EF4-FFF2-40B4-BE49-F238E27FC236}">
                    <a16:creationId xmlns:a16="http://schemas.microsoft.com/office/drawing/2014/main" id="{27AFF9DE-CD96-539E-C746-8309375EE447}"/>
                  </a:ext>
                </a:extLst>
              </p:cNvPr>
              <p:cNvSpPr/>
              <p:nvPr/>
            </p:nvSpPr>
            <p:spPr>
              <a:xfrm>
                <a:off x="3023139" y="5721375"/>
                <a:ext cx="457200" cy="2845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9C5CCB1E-826E-0BB6-1B4A-A78BF1042D5B}"/>
                  </a:ext>
                </a:extLst>
              </p:cNvPr>
              <p:cNvSpPr/>
              <p:nvPr/>
            </p:nvSpPr>
            <p:spPr>
              <a:xfrm>
                <a:off x="3238263" y="6025256"/>
                <a:ext cx="457200" cy="2845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27" name="ZoneTexte 26">
                <a:extLst>
                  <a:ext uri="{FF2B5EF4-FFF2-40B4-BE49-F238E27FC236}">
                    <a16:creationId xmlns:a16="http://schemas.microsoft.com/office/drawing/2014/main" id="{5DE9089E-E491-AB88-404E-35235E792A85}"/>
                  </a:ext>
                </a:extLst>
              </p:cNvPr>
              <p:cNvSpPr txBox="1"/>
              <p:nvPr/>
            </p:nvSpPr>
            <p:spPr>
              <a:xfrm>
                <a:off x="2584448" y="6283977"/>
                <a:ext cx="1301209" cy="4284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444444"/>
                    </a:solidFill>
                    <a:effectLst/>
                    <a:uLnTx/>
                    <a:uFillTx/>
                    <a:latin typeface="Calibri" panose="020F0502020204030204" pitchFamily="34" charset="0"/>
                    <a:ea typeface="Calibri" panose="020F0502020204030204" pitchFamily="34" charset="0"/>
                    <a:cs typeface="Calibri" panose="020F0502020204030204" pitchFamily="34" charset="0"/>
                    <a:sym typeface="Arial"/>
                  </a:rPr>
                  <a:t>Résultats progressifs</a:t>
                </a:r>
              </a:p>
            </p:txBody>
          </p:sp>
        </p:grpSp>
        <p:grpSp>
          <p:nvGrpSpPr>
            <p:cNvPr id="29" name="Groupe 28">
              <a:extLst>
                <a:ext uri="{FF2B5EF4-FFF2-40B4-BE49-F238E27FC236}">
                  <a16:creationId xmlns:a16="http://schemas.microsoft.com/office/drawing/2014/main" id="{B2F6D393-5403-C1B1-B73C-086212830ECE}"/>
                </a:ext>
              </a:extLst>
            </p:cNvPr>
            <p:cNvGrpSpPr/>
            <p:nvPr/>
          </p:nvGrpSpPr>
          <p:grpSpPr>
            <a:xfrm>
              <a:off x="3555990" y="5208443"/>
              <a:ext cx="2452874" cy="1118587"/>
              <a:chOff x="336697" y="5208443"/>
              <a:chExt cx="2452874" cy="1118587"/>
            </a:xfrm>
          </p:grpSpPr>
          <p:sp>
            <p:nvSpPr>
              <p:cNvPr id="30" name="Arc plein 29">
                <a:extLst>
                  <a:ext uri="{FF2B5EF4-FFF2-40B4-BE49-F238E27FC236}">
                    <a16:creationId xmlns:a16="http://schemas.microsoft.com/office/drawing/2014/main" id="{9D3ACC1A-794B-ED29-127D-E8B3BA581D97}"/>
                  </a:ext>
                </a:extLst>
              </p:cNvPr>
              <p:cNvSpPr/>
              <p:nvPr/>
            </p:nvSpPr>
            <p:spPr>
              <a:xfrm rot="16200000">
                <a:off x="1042318" y="5208445"/>
                <a:ext cx="1097280" cy="1097280"/>
              </a:xfrm>
              <a:prstGeom prst="blockArc">
                <a:avLst>
                  <a:gd name="adj1" fmla="val 10800000"/>
                  <a:gd name="adj2" fmla="val 590941"/>
                  <a:gd name="adj3" fmla="val 24626"/>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444444"/>
                  </a:solidFill>
                  <a:effectLst/>
                  <a:uLnTx/>
                  <a:uFillTx/>
                  <a:latin typeface="Arial"/>
                  <a:ea typeface="+mn-ea"/>
                  <a:cs typeface="+mn-cs"/>
                  <a:sym typeface="Arial"/>
                </a:endParaRPr>
              </a:p>
            </p:txBody>
          </p:sp>
          <p:sp>
            <p:nvSpPr>
              <p:cNvPr id="31" name="Rectangle 30">
                <a:extLst>
                  <a:ext uri="{FF2B5EF4-FFF2-40B4-BE49-F238E27FC236}">
                    <a16:creationId xmlns:a16="http://schemas.microsoft.com/office/drawing/2014/main" id="{578A654B-505D-48C0-20EA-AEBC356419FC}"/>
                  </a:ext>
                </a:extLst>
              </p:cNvPr>
              <p:cNvSpPr/>
              <p:nvPr/>
            </p:nvSpPr>
            <p:spPr>
              <a:xfrm>
                <a:off x="1707010" y="6035733"/>
                <a:ext cx="742703"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2" name="Rectangle 31">
                <a:extLst>
                  <a:ext uri="{FF2B5EF4-FFF2-40B4-BE49-F238E27FC236}">
                    <a16:creationId xmlns:a16="http://schemas.microsoft.com/office/drawing/2014/main" id="{761361EB-8532-3D20-3833-DBEF2E7E8E00}"/>
                  </a:ext>
                </a:extLst>
              </p:cNvPr>
              <p:cNvSpPr/>
              <p:nvPr/>
            </p:nvSpPr>
            <p:spPr>
              <a:xfrm>
                <a:off x="771525" y="6035733"/>
                <a:ext cx="979017" cy="274320"/>
              </a:xfrm>
              <a:prstGeom prst="rect">
                <a:avLst/>
              </a:prstGeom>
              <a:solidFill>
                <a:schemeClr val="accent1">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3" name="Arc plein 32">
                <a:extLst>
                  <a:ext uri="{FF2B5EF4-FFF2-40B4-BE49-F238E27FC236}">
                    <a16:creationId xmlns:a16="http://schemas.microsoft.com/office/drawing/2014/main" id="{055ABED4-559D-AD3A-F6AD-1F57C579C3AC}"/>
                  </a:ext>
                </a:extLst>
              </p:cNvPr>
              <p:cNvSpPr/>
              <p:nvPr/>
            </p:nvSpPr>
            <p:spPr>
              <a:xfrm rot="5400000">
                <a:off x="1033256" y="5213641"/>
                <a:ext cx="1097280" cy="1097280"/>
              </a:xfrm>
              <a:prstGeom prst="blockArc">
                <a:avLst>
                  <a:gd name="adj1" fmla="val 10990194"/>
                  <a:gd name="adj2" fmla="val 0"/>
                  <a:gd name="adj3" fmla="val 25000"/>
                </a:avLst>
              </a:prstGeom>
              <a:solidFill>
                <a:schemeClr val="accent1">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444444"/>
                  </a:solidFill>
                  <a:effectLst/>
                  <a:uLnTx/>
                  <a:uFillTx/>
                  <a:latin typeface="Arial"/>
                  <a:ea typeface="+mn-ea"/>
                  <a:cs typeface="+mn-cs"/>
                  <a:sym typeface="Arial"/>
                </a:endParaRPr>
              </a:p>
            </p:txBody>
          </p:sp>
          <p:sp>
            <p:nvSpPr>
              <p:cNvPr id="34" name="Triangle isocèle 33">
                <a:extLst>
                  <a:ext uri="{FF2B5EF4-FFF2-40B4-BE49-F238E27FC236}">
                    <a16:creationId xmlns:a16="http://schemas.microsoft.com/office/drawing/2014/main" id="{68BA853A-0D9F-3F01-2CF1-B21ADB551FA3}"/>
                  </a:ext>
                </a:extLst>
              </p:cNvPr>
              <p:cNvSpPr/>
              <p:nvPr/>
            </p:nvSpPr>
            <p:spPr>
              <a:xfrm rot="5400000">
                <a:off x="726486" y="6076962"/>
                <a:ext cx="274320" cy="199482"/>
              </a:xfrm>
              <a:prstGeom prst="triangle">
                <a:avLst/>
              </a:prstGeom>
              <a:solidFill>
                <a:schemeClr val="accent1">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5" name="Triangle isocèle 34">
                <a:extLst>
                  <a:ext uri="{FF2B5EF4-FFF2-40B4-BE49-F238E27FC236}">
                    <a16:creationId xmlns:a16="http://schemas.microsoft.com/office/drawing/2014/main" id="{48973C30-6396-FBE0-682F-75B41DD05AE8}"/>
                  </a:ext>
                </a:extLst>
              </p:cNvPr>
              <p:cNvSpPr/>
              <p:nvPr/>
            </p:nvSpPr>
            <p:spPr>
              <a:xfrm rot="16200000">
                <a:off x="1349359" y="5270783"/>
                <a:ext cx="278891" cy="154212"/>
              </a:xfrm>
              <a:prstGeom prst="triangle">
                <a:avLst/>
              </a:prstGeom>
              <a:solidFill>
                <a:schemeClr val="accent1">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6" name="Rectangle 35">
                <a:extLst>
                  <a:ext uri="{FF2B5EF4-FFF2-40B4-BE49-F238E27FC236}">
                    <a16:creationId xmlns:a16="http://schemas.microsoft.com/office/drawing/2014/main" id="{E339F597-6F77-10D4-AB2A-DEC9909E27E8}"/>
                  </a:ext>
                </a:extLst>
              </p:cNvPr>
              <p:cNvSpPr/>
              <p:nvPr/>
            </p:nvSpPr>
            <p:spPr>
              <a:xfrm>
                <a:off x="381000" y="6035733"/>
                <a:ext cx="390525" cy="2651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7" name="Triangle isocèle 36">
                <a:extLst>
                  <a:ext uri="{FF2B5EF4-FFF2-40B4-BE49-F238E27FC236}">
                    <a16:creationId xmlns:a16="http://schemas.microsoft.com/office/drawing/2014/main" id="{E3090CE7-C5A2-01F2-BDEE-1C567A6A6E9D}"/>
                  </a:ext>
                </a:extLst>
              </p:cNvPr>
              <p:cNvSpPr/>
              <p:nvPr/>
            </p:nvSpPr>
            <p:spPr>
              <a:xfrm rot="5400000">
                <a:off x="2450041" y="6039543"/>
                <a:ext cx="274320" cy="27432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8" name="Rectangle 37">
                <a:extLst>
                  <a:ext uri="{FF2B5EF4-FFF2-40B4-BE49-F238E27FC236}">
                    <a16:creationId xmlns:a16="http://schemas.microsoft.com/office/drawing/2014/main" id="{4C5D5046-CABC-BC66-671F-28AB6469BA90}"/>
                  </a:ext>
                </a:extLst>
              </p:cNvPr>
              <p:cNvSpPr/>
              <p:nvPr/>
            </p:nvSpPr>
            <p:spPr>
              <a:xfrm>
                <a:off x="1508508" y="6060186"/>
                <a:ext cx="90533" cy="237744"/>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9" name="Rectangle 38">
                <a:extLst>
                  <a:ext uri="{FF2B5EF4-FFF2-40B4-BE49-F238E27FC236}">
                    <a16:creationId xmlns:a16="http://schemas.microsoft.com/office/drawing/2014/main" id="{D18B0A4C-5268-4436-992B-C3800E70750F}"/>
                  </a:ext>
                </a:extLst>
              </p:cNvPr>
              <p:cNvSpPr/>
              <p:nvPr/>
            </p:nvSpPr>
            <p:spPr>
              <a:xfrm>
                <a:off x="1574649" y="5233589"/>
                <a:ext cx="27432" cy="2286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0" name="Rectangle 39">
                <a:extLst>
                  <a:ext uri="{FF2B5EF4-FFF2-40B4-BE49-F238E27FC236}">
                    <a16:creationId xmlns:a16="http://schemas.microsoft.com/office/drawing/2014/main" id="{CCA8DAB1-18D8-9763-5AF4-0CCA3D6FCD03}"/>
                  </a:ext>
                </a:extLst>
              </p:cNvPr>
              <p:cNvSpPr/>
              <p:nvPr/>
            </p:nvSpPr>
            <p:spPr>
              <a:xfrm>
                <a:off x="1096392" y="6029325"/>
                <a:ext cx="548640" cy="91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1" name="ZoneTexte 40">
                <a:extLst>
                  <a:ext uri="{FF2B5EF4-FFF2-40B4-BE49-F238E27FC236}">
                    <a16:creationId xmlns:a16="http://schemas.microsoft.com/office/drawing/2014/main" id="{2C1E90D0-9EB3-BBC4-8281-A7403367E0ED}"/>
                  </a:ext>
                </a:extLst>
              </p:cNvPr>
              <p:cNvSpPr txBox="1"/>
              <p:nvPr/>
            </p:nvSpPr>
            <p:spPr>
              <a:xfrm>
                <a:off x="336697" y="6054358"/>
                <a:ext cx="775828" cy="2726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Analyse</a:t>
                </a:r>
              </a:p>
            </p:txBody>
          </p:sp>
          <p:sp>
            <p:nvSpPr>
              <p:cNvPr id="42" name="ZoneTexte 41">
                <a:extLst>
                  <a:ext uri="{FF2B5EF4-FFF2-40B4-BE49-F238E27FC236}">
                    <a16:creationId xmlns:a16="http://schemas.microsoft.com/office/drawing/2014/main" id="{576C4D7B-AEB2-A4A1-CF6D-D0574542A707}"/>
                  </a:ext>
                </a:extLst>
              </p:cNvPr>
              <p:cNvSpPr txBox="1"/>
              <p:nvPr/>
            </p:nvSpPr>
            <p:spPr>
              <a:xfrm>
                <a:off x="945073" y="6054357"/>
                <a:ext cx="995988" cy="2726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Conception</a:t>
                </a:r>
              </a:p>
            </p:txBody>
          </p:sp>
          <p:sp>
            <p:nvSpPr>
              <p:cNvPr id="43" name="ZoneTexte 42">
                <a:extLst>
                  <a:ext uri="{FF2B5EF4-FFF2-40B4-BE49-F238E27FC236}">
                    <a16:creationId xmlns:a16="http://schemas.microsoft.com/office/drawing/2014/main" id="{29ABBE5F-9A72-D0E6-41B6-FC14DDC77B71}"/>
                  </a:ext>
                </a:extLst>
              </p:cNvPr>
              <p:cNvSpPr txBox="1"/>
              <p:nvPr/>
            </p:nvSpPr>
            <p:spPr>
              <a:xfrm rot="16200000">
                <a:off x="1441327" y="5645641"/>
                <a:ext cx="856325" cy="164732"/>
              </a:xfrm>
              <a:prstGeom prst="rect">
                <a:avLst/>
              </a:prstGeom>
              <a:noFill/>
            </p:spPr>
            <p:txBody>
              <a:bodyPr wrap="none"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Dévelop</a:t>
                </a:r>
              </a:p>
            </p:txBody>
          </p:sp>
          <p:sp>
            <p:nvSpPr>
              <p:cNvPr id="44" name="ZoneTexte 43">
                <a:extLst>
                  <a:ext uri="{FF2B5EF4-FFF2-40B4-BE49-F238E27FC236}">
                    <a16:creationId xmlns:a16="http://schemas.microsoft.com/office/drawing/2014/main" id="{BBD43816-FA65-0BF3-43B0-673E32504681}"/>
                  </a:ext>
                </a:extLst>
              </p:cNvPr>
              <p:cNvSpPr txBox="1"/>
              <p:nvPr/>
            </p:nvSpPr>
            <p:spPr>
              <a:xfrm rot="16200000">
                <a:off x="1092549" y="5612592"/>
                <a:ext cx="426720" cy="230832"/>
              </a:xfrm>
              <a:prstGeom prst="rect">
                <a:avLst/>
              </a:prstGeom>
              <a:noFill/>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Tests</a:t>
                </a:r>
              </a:p>
            </p:txBody>
          </p:sp>
          <p:sp>
            <p:nvSpPr>
              <p:cNvPr id="45" name="ZoneTexte 44">
                <a:extLst>
                  <a:ext uri="{FF2B5EF4-FFF2-40B4-BE49-F238E27FC236}">
                    <a16:creationId xmlns:a16="http://schemas.microsoft.com/office/drawing/2014/main" id="{9EEF934B-424A-F4D2-4B92-73EC059526FB}"/>
                  </a:ext>
                </a:extLst>
              </p:cNvPr>
              <p:cNvSpPr txBox="1"/>
              <p:nvPr/>
            </p:nvSpPr>
            <p:spPr>
              <a:xfrm>
                <a:off x="1944345" y="6054357"/>
                <a:ext cx="845226" cy="2726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Livraison</a:t>
                </a:r>
              </a:p>
            </p:txBody>
          </p:sp>
        </p:grpSp>
        <p:grpSp>
          <p:nvGrpSpPr>
            <p:cNvPr id="46" name="Groupe 45">
              <a:extLst>
                <a:ext uri="{FF2B5EF4-FFF2-40B4-BE49-F238E27FC236}">
                  <a16:creationId xmlns:a16="http://schemas.microsoft.com/office/drawing/2014/main" id="{A698AFC7-D2E4-F61C-B24D-CC16C7FDAA4D}"/>
                </a:ext>
              </a:extLst>
            </p:cNvPr>
            <p:cNvGrpSpPr/>
            <p:nvPr/>
          </p:nvGrpSpPr>
          <p:grpSpPr>
            <a:xfrm>
              <a:off x="7536578" y="5208443"/>
              <a:ext cx="2452874" cy="1128111"/>
              <a:chOff x="336697" y="5208443"/>
              <a:chExt cx="2452874" cy="1128111"/>
            </a:xfrm>
          </p:grpSpPr>
          <p:sp>
            <p:nvSpPr>
              <p:cNvPr id="47" name="Arc plein 46">
                <a:extLst>
                  <a:ext uri="{FF2B5EF4-FFF2-40B4-BE49-F238E27FC236}">
                    <a16:creationId xmlns:a16="http://schemas.microsoft.com/office/drawing/2014/main" id="{5DE551B7-0C0A-D375-9769-F40844E6F094}"/>
                  </a:ext>
                </a:extLst>
              </p:cNvPr>
              <p:cNvSpPr/>
              <p:nvPr/>
            </p:nvSpPr>
            <p:spPr>
              <a:xfrm rot="16200000">
                <a:off x="1042318" y="5208445"/>
                <a:ext cx="1097280" cy="1097280"/>
              </a:xfrm>
              <a:prstGeom prst="blockArc">
                <a:avLst>
                  <a:gd name="adj1" fmla="val 10800000"/>
                  <a:gd name="adj2" fmla="val 590941"/>
                  <a:gd name="adj3" fmla="val 24626"/>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444444"/>
                  </a:solidFill>
                  <a:effectLst/>
                  <a:uLnTx/>
                  <a:uFillTx/>
                  <a:latin typeface="Arial"/>
                  <a:ea typeface="+mn-ea"/>
                  <a:cs typeface="+mn-cs"/>
                  <a:sym typeface="Arial"/>
                </a:endParaRPr>
              </a:p>
            </p:txBody>
          </p:sp>
          <p:sp>
            <p:nvSpPr>
              <p:cNvPr id="48" name="Rectangle 47">
                <a:extLst>
                  <a:ext uri="{FF2B5EF4-FFF2-40B4-BE49-F238E27FC236}">
                    <a16:creationId xmlns:a16="http://schemas.microsoft.com/office/drawing/2014/main" id="{4DAA84C0-DC5B-D0B0-2E64-23999B24835F}"/>
                  </a:ext>
                </a:extLst>
              </p:cNvPr>
              <p:cNvSpPr/>
              <p:nvPr/>
            </p:nvSpPr>
            <p:spPr>
              <a:xfrm>
                <a:off x="1707010" y="6035733"/>
                <a:ext cx="742703" cy="2743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9" name="Rectangle 48">
                <a:extLst>
                  <a:ext uri="{FF2B5EF4-FFF2-40B4-BE49-F238E27FC236}">
                    <a16:creationId xmlns:a16="http://schemas.microsoft.com/office/drawing/2014/main" id="{C5E647A6-103B-A589-189E-3C2A005C8454}"/>
                  </a:ext>
                </a:extLst>
              </p:cNvPr>
              <p:cNvSpPr/>
              <p:nvPr/>
            </p:nvSpPr>
            <p:spPr>
              <a:xfrm>
                <a:off x="771525" y="6035733"/>
                <a:ext cx="979017" cy="274320"/>
              </a:xfrm>
              <a:prstGeom prst="rect">
                <a:avLst/>
              </a:prstGeom>
              <a:solidFill>
                <a:schemeClr val="accent1">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0" name="Arc plein 49">
                <a:extLst>
                  <a:ext uri="{FF2B5EF4-FFF2-40B4-BE49-F238E27FC236}">
                    <a16:creationId xmlns:a16="http://schemas.microsoft.com/office/drawing/2014/main" id="{627A51D7-ED97-C5D1-F35C-1CA0BB333A5C}"/>
                  </a:ext>
                </a:extLst>
              </p:cNvPr>
              <p:cNvSpPr/>
              <p:nvPr/>
            </p:nvSpPr>
            <p:spPr>
              <a:xfrm rot="5400000">
                <a:off x="1033256" y="5213641"/>
                <a:ext cx="1097280" cy="1097280"/>
              </a:xfrm>
              <a:prstGeom prst="blockArc">
                <a:avLst>
                  <a:gd name="adj1" fmla="val 10990194"/>
                  <a:gd name="adj2" fmla="val 0"/>
                  <a:gd name="adj3" fmla="val 25000"/>
                </a:avLst>
              </a:prstGeom>
              <a:solidFill>
                <a:schemeClr val="accent1">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444444"/>
                  </a:solidFill>
                  <a:effectLst/>
                  <a:uLnTx/>
                  <a:uFillTx/>
                  <a:latin typeface="Arial"/>
                  <a:ea typeface="+mn-ea"/>
                  <a:cs typeface="+mn-cs"/>
                  <a:sym typeface="Arial"/>
                </a:endParaRPr>
              </a:p>
            </p:txBody>
          </p:sp>
          <p:sp>
            <p:nvSpPr>
              <p:cNvPr id="51" name="Triangle isocèle 50">
                <a:extLst>
                  <a:ext uri="{FF2B5EF4-FFF2-40B4-BE49-F238E27FC236}">
                    <a16:creationId xmlns:a16="http://schemas.microsoft.com/office/drawing/2014/main" id="{8928E19A-0E32-6B64-747D-59D671006B9B}"/>
                  </a:ext>
                </a:extLst>
              </p:cNvPr>
              <p:cNvSpPr/>
              <p:nvPr/>
            </p:nvSpPr>
            <p:spPr>
              <a:xfrm rot="5400000">
                <a:off x="726486" y="6076962"/>
                <a:ext cx="274320" cy="199482"/>
              </a:xfrm>
              <a:prstGeom prst="triangle">
                <a:avLst/>
              </a:prstGeom>
              <a:solidFill>
                <a:schemeClr val="accent1">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2" name="Triangle isocèle 51">
                <a:extLst>
                  <a:ext uri="{FF2B5EF4-FFF2-40B4-BE49-F238E27FC236}">
                    <a16:creationId xmlns:a16="http://schemas.microsoft.com/office/drawing/2014/main" id="{4E89E8ED-8736-9658-4737-37F8ADB423AC}"/>
                  </a:ext>
                </a:extLst>
              </p:cNvPr>
              <p:cNvSpPr/>
              <p:nvPr/>
            </p:nvSpPr>
            <p:spPr>
              <a:xfrm rot="16200000">
                <a:off x="1349359" y="5270783"/>
                <a:ext cx="278891" cy="154212"/>
              </a:xfrm>
              <a:prstGeom prst="triangle">
                <a:avLst/>
              </a:prstGeom>
              <a:solidFill>
                <a:schemeClr val="accent1">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3" name="Rectangle 52">
                <a:extLst>
                  <a:ext uri="{FF2B5EF4-FFF2-40B4-BE49-F238E27FC236}">
                    <a16:creationId xmlns:a16="http://schemas.microsoft.com/office/drawing/2014/main" id="{C60D9943-F5F0-CF96-F102-6E6795EAFC82}"/>
                  </a:ext>
                </a:extLst>
              </p:cNvPr>
              <p:cNvSpPr/>
              <p:nvPr/>
            </p:nvSpPr>
            <p:spPr>
              <a:xfrm>
                <a:off x="381000" y="6035733"/>
                <a:ext cx="390525" cy="26517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4" name="Triangle isocèle 53">
                <a:extLst>
                  <a:ext uri="{FF2B5EF4-FFF2-40B4-BE49-F238E27FC236}">
                    <a16:creationId xmlns:a16="http://schemas.microsoft.com/office/drawing/2014/main" id="{88D7495D-72CA-B1DB-2162-B9DCD72D3384}"/>
                  </a:ext>
                </a:extLst>
              </p:cNvPr>
              <p:cNvSpPr/>
              <p:nvPr/>
            </p:nvSpPr>
            <p:spPr>
              <a:xfrm rot="5400000">
                <a:off x="2450041" y="6039543"/>
                <a:ext cx="274320" cy="27432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5" name="Rectangle 54">
                <a:extLst>
                  <a:ext uri="{FF2B5EF4-FFF2-40B4-BE49-F238E27FC236}">
                    <a16:creationId xmlns:a16="http://schemas.microsoft.com/office/drawing/2014/main" id="{598249D2-B1C6-D4D9-C492-855690163736}"/>
                  </a:ext>
                </a:extLst>
              </p:cNvPr>
              <p:cNvSpPr/>
              <p:nvPr/>
            </p:nvSpPr>
            <p:spPr>
              <a:xfrm>
                <a:off x="1508508" y="6060186"/>
                <a:ext cx="90533" cy="23774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6" name="Rectangle 55">
                <a:extLst>
                  <a:ext uri="{FF2B5EF4-FFF2-40B4-BE49-F238E27FC236}">
                    <a16:creationId xmlns:a16="http://schemas.microsoft.com/office/drawing/2014/main" id="{E9B1711D-21D7-0C98-2EA1-552468E8B956}"/>
                  </a:ext>
                </a:extLst>
              </p:cNvPr>
              <p:cNvSpPr/>
              <p:nvPr/>
            </p:nvSpPr>
            <p:spPr>
              <a:xfrm>
                <a:off x="1574649" y="5233589"/>
                <a:ext cx="27432" cy="2286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7" name="Rectangle 56">
                <a:extLst>
                  <a:ext uri="{FF2B5EF4-FFF2-40B4-BE49-F238E27FC236}">
                    <a16:creationId xmlns:a16="http://schemas.microsoft.com/office/drawing/2014/main" id="{8C43DFC0-0293-80BF-2D5A-3160E8F6F783}"/>
                  </a:ext>
                </a:extLst>
              </p:cNvPr>
              <p:cNvSpPr/>
              <p:nvPr/>
            </p:nvSpPr>
            <p:spPr>
              <a:xfrm>
                <a:off x="1096392" y="6029325"/>
                <a:ext cx="548640" cy="91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8" name="ZoneTexte 57">
                <a:extLst>
                  <a:ext uri="{FF2B5EF4-FFF2-40B4-BE49-F238E27FC236}">
                    <a16:creationId xmlns:a16="http://schemas.microsoft.com/office/drawing/2014/main" id="{5D0A3579-EBF7-9BD6-AE80-D5E93F3BEAB5}"/>
                  </a:ext>
                </a:extLst>
              </p:cNvPr>
              <p:cNvSpPr txBox="1"/>
              <p:nvPr/>
            </p:nvSpPr>
            <p:spPr>
              <a:xfrm>
                <a:off x="336697" y="6054358"/>
                <a:ext cx="775828" cy="2726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Analyse</a:t>
                </a:r>
              </a:p>
            </p:txBody>
          </p:sp>
          <p:sp>
            <p:nvSpPr>
              <p:cNvPr id="59" name="ZoneTexte 58">
                <a:extLst>
                  <a:ext uri="{FF2B5EF4-FFF2-40B4-BE49-F238E27FC236}">
                    <a16:creationId xmlns:a16="http://schemas.microsoft.com/office/drawing/2014/main" id="{A00938DA-CDBB-1718-80B8-2229696ED28A}"/>
                  </a:ext>
                </a:extLst>
              </p:cNvPr>
              <p:cNvSpPr txBox="1"/>
              <p:nvPr/>
            </p:nvSpPr>
            <p:spPr>
              <a:xfrm>
                <a:off x="945073" y="6063882"/>
                <a:ext cx="995988" cy="2726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Conception</a:t>
                </a:r>
              </a:p>
            </p:txBody>
          </p:sp>
          <p:sp>
            <p:nvSpPr>
              <p:cNvPr id="60" name="ZoneTexte 59">
                <a:extLst>
                  <a:ext uri="{FF2B5EF4-FFF2-40B4-BE49-F238E27FC236}">
                    <a16:creationId xmlns:a16="http://schemas.microsoft.com/office/drawing/2014/main" id="{4EF4639A-E91F-53E9-2094-70A60A2EADA1}"/>
                  </a:ext>
                </a:extLst>
              </p:cNvPr>
              <p:cNvSpPr txBox="1"/>
              <p:nvPr/>
            </p:nvSpPr>
            <p:spPr>
              <a:xfrm rot="16200000">
                <a:off x="1441327" y="5645641"/>
                <a:ext cx="856325" cy="164732"/>
              </a:xfrm>
              <a:prstGeom prst="rect">
                <a:avLst/>
              </a:prstGeom>
              <a:noFill/>
            </p:spPr>
            <p:txBody>
              <a:bodyPr wrap="none"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Dévelop</a:t>
                </a:r>
              </a:p>
            </p:txBody>
          </p:sp>
          <p:sp>
            <p:nvSpPr>
              <p:cNvPr id="61" name="ZoneTexte 60">
                <a:extLst>
                  <a:ext uri="{FF2B5EF4-FFF2-40B4-BE49-F238E27FC236}">
                    <a16:creationId xmlns:a16="http://schemas.microsoft.com/office/drawing/2014/main" id="{2DEC35EF-B406-6151-33C6-6747562AA62F}"/>
                  </a:ext>
                </a:extLst>
              </p:cNvPr>
              <p:cNvSpPr txBox="1"/>
              <p:nvPr/>
            </p:nvSpPr>
            <p:spPr>
              <a:xfrm rot="16200000">
                <a:off x="1092549" y="5612592"/>
                <a:ext cx="426720" cy="230832"/>
              </a:xfrm>
              <a:prstGeom prst="rect">
                <a:avLst/>
              </a:prstGeom>
              <a:noFill/>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Tests</a:t>
                </a:r>
              </a:p>
            </p:txBody>
          </p:sp>
          <p:sp>
            <p:nvSpPr>
              <p:cNvPr id="62" name="ZoneTexte 61">
                <a:extLst>
                  <a:ext uri="{FF2B5EF4-FFF2-40B4-BE49-F238E27FC236}">
                    <a16:creationId xmlns:a16="http://schemas.microsoft.com/office/drawing/2014/main" id="{2027B986-5831-3B97-A992-BF3CF9D83687}"/>
                  </a:ext>
                </a:extLst>
              </p:cNvPr>
              <p:cNvSpPr txBox="1"/>
              <p:nvPr/>
            </p:nvSpPr>
            <p:spPr>
              <a:xfrm>
                <a:off x="1944345" y="6054357"/>
                <a:ext cx="845226" cy="2726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E6EBF5"/>
                    </a:solidFill>
                    <a:effectLst/>
                    <a:uLnTx/>
                    <a:uFillTx/>
                    <a:latin typeface="Calibri" panose="020F0502020204030204" pitchFamily="34" charset="0"/>
                    <a:ea typeface="Calibri" panose="020F0502020204030204" pitchFamily="34" charset="0"/>
                    <a:cs typeface="Calibri" panose="020F0502020204030204" pitchFamily="34" charset="0"/>
                    <a:sym typeface="Arial"/>
                  </a:rPr>
                  <a:t>Livraison</a:t>
                </a:r>
              </a:p>
            </p:txBody>
          </p:sp>
        </p:grpSp>
        <p:grpSp>
          <p:nvGrpSpPr>
            <p:cNvPr id="71" name="Groupe 70">
              <a:extLst>
                <a:ext uri="{FF2B5EF4-FFF2-40B4-BE49-F238E27FC236}">
                  <a16:creationId xmlns:a16="http://schemas.microsoft.com/office/drawing/2014/main" id="{18A82476-DC1B-33C7-F92A-C47C13120EE2}"/>
                </a:ext>
              </a:extLst>
            </p:cNvPr>
            <p:cNvGrpSpPr/>
            <p:nvPr/>
          </p:nvGrpSpPr>
          <p:grpSpPr>
            <a:xfrm>
              <a:off x="6066692" y="5427166"/>
              <a:ext cx="1412879" cy="1285293"/>
              <a:chOff x="6723917" y="5427166"/>
              <a:chExt cx="1412879" cy="1285293"/>
            </a:xfrm>
          </p:grpSpPr>
          <p:sp>
            <p:nvSpPr>
              <p:cNvPr id="63" name="Rectangle 62">
                <a:extLst>
                  <a:ext uri="{FF2B5EF4-FFF2-40B4-BE49-F238E27FC236}">
                    <a16:creationId xmlns:a16="http://schemas.microsoft.com/office/drawing/2014/main" id="{518E2751-16F9-186F-ADAB-FF013BB57EC9}"/>
                  </a:ext>
                </a:extLst>
              </p:cNvPr>
              <p:cNvSpPr/>
              <p:nvPr/>
            </p:nvSpPr>
            <p:spPr>
              <a:xfrm>
                <a:off x="6723917" y="6025256"/>
                <a:ext cx="457200" cy="2845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4" name="Rectangle 63">
                <a:extLst>
                  <a:ext uri="{FF2B5EF4-FFF2-40B4-BE49-F238E27FC236}">
                    <a16:creationId xmlns:a16="http://schemas.microsoft.com/office/drawing/2014/main" id="{2809EE67-34E5-A5CD-53EE-4DE6669138C9}"/>
                  </a:ext>
                </a:extLst>
              </p:cNvPr>
              <p:cNvSpPr/>
              <p:nvPr/>
            </p:nvSpPr>
            <p:spPr>
              <a:xfrm>
                <a:off x="6984806" y="5721375"/>
                <a:ext cx="457200" cy="2845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5" name="Rectangle 64">
                <a:extLst>
                  <a:ext uri="{FF2B5EF4-FFF2-40B4-BE49-F238E27FC236}">
                    <a16:creationId xmlns:a16="http://schemas.microsoft.com/office/drawing/2014/main" id="{9709DB82-16E3-8C8D-FF92-B36EB98F8BE0}"/>
                  </a:ext>
                </a:extLst>
              </p:cNvPr>
              <p:cNvSpPr/>
              <p:nvPr/>
            </p:nvSpPr>
            <p:spPr>
              <a:xfrm>
                <a:off x="7199930" y="6025256"/>
                <a:ext cx="457200" cy="2845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6" name="ZoneTexte 65">
                <a:extLst>
                  <a:ext uri="{FF2B5EF4-FFF2-40B4-BE49-F238E27FC236}">
                    <a16:creationId xmlns:a16="http://schemas.microsoft.com/office/drawing/2014/main" id="{1AED59EB-42D5-4CB4-E013-0B64840E263A}"/>
                  </a:ext>
                </a:extLst>
              </p:cNvPr>
              <p:cNvSpPr txBox="1"/>
              <p:nvPr/>
            </p:nvSpPr>
            <p:spPr>
              <a:xfrm>
                <a:off x="6814064" y="6283976"/>
                <a:ext cx="1301209" cy="4284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444444"/>
                    </a:solidFill>
                    <a:effectLst/>
                    <a:uLnTx/>
                    <a:uFillTx/>
                    <a:latin typeface="Calibri" panose="020F0502020204030204" pitchFamily="34" charset="0"/>
                    <a:ea typeface="Calibri" panose="020F0502020204030204" pitchFamily="34" charset="0"/>
                    <a:cs typeface="Calibri" panose="020F0502020204030204" pitchFamily="34" charset="0"/>
                    <a:sym typeface="Arial"/>
                  </a:rPr>
                  <a:t>Résultats progressifs</a:t>
                </a:r>
              </a:p>
            </p:txBody>
          </p:sp>
          <p:sp>
            <p:nvSpPr>
              <p:cNvPr id="67" name="Rectangle 66">
                <a:extLst>
                  <a:ext uri="{FF2B5EF4-FFF2-40B4-BE49-F238E27FC236}">
                    <a16:creationId xmlns:a16="http://schemas.microsoft.com/office/drawing/2014/main" id="{8C49F619-4C19-D7A9-AA8A-ACC50B3C63FD}"/>
                  </a:ext>
                </a:extLst>
              </p:cNvPr>
              <p:cNvSpPr/>
              <p:nvPr/>
            </p:nvSpPr>
            <p:spPr>
              <a:xfrm>
                <a:off x="7457199" y="5721375"/>
                <a:ext cx="457200" cy="28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8" name="Rectangle 67">
                <a:extLst>
                  <a:ext uri="{FF2B5EF4-FFF2-40B4-BE49-F238E27FC236}">
                    <a16:creationId xmlns:a16="http://schemas.microsoft.com/office/drawing/2014/main" id="{C4201249-D2CC-BA7A-B623-6E8BA4B8F19F}"/>
                  </a:ext>
                </a:extLst>
              </p:cNvPr>
              <p:cNvSpPr/>
              <p:nvPr/>
            </p:nvSpPr>
            <p:spPr>
              <a:xfrm>
                <a:off x="7679596" y="6019163"/>
                <a:ext cx="457200" cy="28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9" name="Rectangle 68">
                <a:extLst>
                  <a:ext uri="{FF2B5EF4-FFF2-40B4-BE49-F238E27FC236}">
                    <a16:creationId xmlns:a16="http://schemas.microsoft.com/office/drawing/2014/main" id="{E04ED5D9-4943-1574-8C37-C5355C150FB7}"/>
                  </a:ext>
                </a:extLst>
              </p:cNvPr>
              <p:cNvSpPr/>
              <p:nvPr/>
            </p:nvSpPr>
            <p:spPr>
              <a:xfrm>
                <a:off x="7238124" y="5427166"/>
                <a:ext cx="457200" cy="28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grpSp>
          <p:nvGrpSpPr>
            <p:cNvPr id="84" name="Groupe 83">
              <a:extLst>
                <a:ext uri="{FF2B5EF4-FFF2-40B4-BE49-F238E27FC236}">
                  <a16:creationId xmlns:a16="http://schemas.microsoft.com/office/drawing/2014/main" id="{D0DF6DC3-6B03-EB77-EF2F-1B28CA70BAC6}"/>
                </a:ext>
              </a:extLst>
            </p:cNvPr>
            <p:cNvGrpSpPr/>
            <p:nvPr/>
          </p:nvGrpSpPr>
          <p:grpSpPr>
            <a:xfrm>
              <a:off x="10070542" y="5113614"/>
              <a:ext cx="1895892" cy="1609046"/>
              <a:chOff x="10070542" y="5113614"/>
              <a:chExt cx="1895892" cy="1609046"/>
            </a:xfrm>
          </p:grpSpPr>
          <p:grpSp>
            <p:nvGrpSpPr>
              <p:cNvPr id="72" name="Groupe 71">
                <a:extLst>
                  <a:ext uri="{FF2B5EF4-FFF2-40B4-BE49-F238E27FC236}">
                    <a16:creationId xmlns:a16="http://schemas.microsoft.com/office/drawing/2014/main" id="{2B358FBC-ADF3-ED75-67BF-82038D9D5ABE}"/>
                  </a:ext>
                </a:extLst>
              </p:cNvPr>
              <p:cNvGrpSpPr/>
              <p:nvPr/>
            </p:nvGrpSpPr>
            <p:grpSpPr>
              <a:xfrm>
                <a:off x="10070542" y="5427166"/>
                <a:ext cx="1572024" cy="1295494"/>
                <a:chOff x="6723917" y="5427166"/>
                <a:chExt cx="1572024" cy="1295494"/>
              </a:xfrm>
            </p:grpSpPr>
            <p:sp>
              <p:nvSpPr>
                <p:cNvPr id="73" name="Rectangle 72">
                  <a:extLst>
                    <a:ext uri="{FF2B5EF4-FFF2-40B4-BE49-F238E27FC236}">
                      <a16:creationId xmlns:a16="http://schemas.microsoft.com/office/drawing/2014/main" id="{F268C30E-B5ED-EEEB-3658-946E62C878B3}"/>
                    </a:ext>
                  </a:extLst>
                </p:cNvPr>
                <p:cNvSpPr/>
                <p:nvPr/>
              </p:nvSpPr>
              <p:spPr>
                <a:xfrm>
                  <a:off x="6723917" y="6025256"/>
                  <a:ext cx="457200" cy="2845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74" name="Rectangle 73">
                  <a:extLst>
                    <a:ext uri="{FF2B5EF4-FFF2-40B4-BE49-F238E27FC236}">
                      <a16:creationId xmlns:a16="http://schemas.microsoft.com/office/drawing/2014/main" id="{71F4E3D3-BDCA-7E5E-04DC-74B5C0938800}"/>
                    </a:ext>
                  </a:extLst>
                </p:cNvPr>
                <p:cNvSpPr/>
                <p:nvPr/>
              </p:nvSpPr>
              <p:spPr>
                <a:xfrm>
                  <a:off x="6984806" y="5721375"/>
                  <a:ext cx="457200" cy="2845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75" name="Rectangle 74">
                  <a:extLst>
                    <a:ext uri="{FF2B5EF4-FFF2-40B4-BE49-F238E27FC236}">
                      <a16:creationId xmlns:a16="http://schemas.microsoft.com/office/drawing/2014/main" id="{3E3FDD6C-13BA-363F-950F-0717B7F0EACE}"/>
                    </a:ext>
                  </a:extLst>
                </p:cNvPr>
                <p:cNvSpPr/>
                <p:nvPr/>
              </p:nvSpPr>
              <p:spPr>
                <a:xfrm>
                  <a:off x="7199930" y="6025256"/>
                  <a:ext cx="457200" cy="2845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76" name="ZoneTexte 75">
                  <a:extLst>
                    <a:ext uri="{FF2B5EF4-FFF2-40B4-BE49-F238E27FC236}">
                      <a16:creationId xmlns:a16="http://schemas.microsoft.com/office/drawing/2014/main" id="{3FDF32EC-FC62-AADD-4420-AABABDA917BD}"/>
                    </a:ext>
                  </a:extLst>
                </p:cNvPr>
                <p:cNvSpPr txBox="1"/>
                <p:nvPr/>
              </p:nvSpPr>
              <p:spPr>
                <a:xfrm>
                  <a:off x="6994733" y="6294177"/>
                  <a:ext cx="1301208" cy="4284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444444"/>
                      </a:solidFill>
                      <a:effectLst/>
                      <a:uLnTx/>
                      <a:uFillTx/>
                      <a:latin typeface="Calibri" panose="020F0502020204030204" pitchFamily="34" charset="0"/>
                      <a:ea typeface="Calibri" panose="020F0502020204030204" pitchFamily="34" charset="0"/>
                      <a:cs typeface="Calibri" panose="020F0502020204030204" pitchFamily="34" charset="0"/>
                      <a:sym typeface="Arial"/>
                    </a:rPr>
                    <a:t>Résultats progressifs</a:t>
                  </a:r>
                </a:p>
              </p:txBody>
            </p:sp>
            <p:sp>
              <p:nvSpPr>
                <p:cNvPr id="77" name="Rectangle 76">
                  <a:extLst>
                    <a:ext uri="{FF2B5EF4-FFF2-40B4-BE49-F238E27FC236}">
                      <a16:creationId xmlns:a16="http://schemas.microsoft.com/office/drawing/2014/main" id="{7755F1A3-E492-A3F2-5D51-CB569D89B09E}"/>
                    </a:ext>
                  </a:extLst>
                </p:cNvPr>
                <p:cNvSpPr/>
                <p:nvPr/>
              </p:nvSpPr>
              <p:spPr>
                <a:xfrm>
                  <a:off x="7457199" y="5721375"/>
                  <a:ext cx="457200" cy="28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78" name="Rectangle 77">
                  <a:extLst>
                    <a:ext uri="{FF2B5EF4-FFF2-40B4-BE49-F238E27FC236}">
                      <a16:creationId xmlns:a16="http://schemas.microsoft.com/office/drawing/2014/main" id="{AE2355C7-22AD-CBC4-456E-D578A84BF576}"/>
                    </a:ext>
                  </a:extLst>
                </p:cNvPr>
                <p:cNvSpPr/>
                <p:nvPr/>
              </p:nvSpPr>
              <p:spPr>
                <a:xfrm>
                  <a:off x="7679596" y="6019163"/>
                  <a:ext cx="457200" cy="28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79" name="Rectangle 78">
                  <a:extLst>
                    <a:ext uri="{FF2B5EF4-FFF2-40B4-BE49-F238E27FC236}">
                      <a16:creationId xmlns:a16="http://schemas.microsoft.com/office/drawing/2014/main" id="{8A5E8AA8-E13C-66F8-04AC-6E1483820D2C}"/>
                    </a:ext>
                  </a:extLst>
                </p:cNvPr>
                <p:cNvSpPr/>
                <p:nvPr/>
              </p:nvSpPr>
              <p:spPr>
                <a:xfrm>
                  <a:off x="7238124" y="5427166"/>
                  <a:ext cx="457200" cy="28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sp>
            <p:nvSpPr>
              <p:cNvPr id="80" name="Rectangle 79">
                <a:extLst>
                  <a:ext uri="{FF2B5EF4-FFF2-40B4-BE49-F238E27FC236}">
                    <a16:creationId xmlns:a16="http://schemas.microsoft.com/office/drawing/2014/main" id="{4913917B-7D55-7BC0-59E9-3CA2B69384B2}"/>
                  </a:ext>
                </a:extLst>
              </p:cNvPr>
              <p:cNvSpPr/>
              <p:nvPr/>
            </p:nvSpPr>
            <p:spPr>
              <a:xfrm>
                <a:off x="11286837" y="5721375"/>
                <a:ext cx="457200" cy="2845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81" name="Rectangle 80">
                <a:extLst>
                  <a:ext uri="{FF2B5EF4-FFF2-40B4-BE49-F238E27FC236}">
                    <a16:creationId xmlns:a16="http://schemas.microsoft.com/office/drawing/2014/main" id="{C1AFA527-1CD3-637C-797D-7B8160520711}"/>
                  </a:ext>
                </a:extLst>
              </p:cNvPr>
              <p:cNvSpPr/>
              <p:nvPr/>
            </p:nvSpPr>
            <p:spPr>
              <a:xfrm>
                <a:off x="11509234" y="6019163"/>
                <a:ext cx="457200" cy="2845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82" name="Rectangle 81">
                <a:extLst>
                  <a:ext uri="{FF2B5EF4-FFF2-40B4-BE49-F238E27FC236}">
                    <a16:creationId xmlns:a16="http://schemas.microsoft.com/office/drawing/2014/main" id="{E5424558-3C26-A0FA-ECE3-E7488D846231}"/>
                  </a:ext>
                </a:extLst>
              </p:cNvPr>
              <p:cNvSpPr/>
              <p:nvPr/>
            </p:nvSpPr>
            <p:spPr>
              <a:xfrm>
                <a:off x="11067762" y="5427166"/>
                <a:ext cx="457200" cy="2845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83" name="Rectangle 82">
                <a:extLst>
                  <a:ext uri="{FF2B5EF4-FFF2-40B4-BE49-F238E27FC236}">
                    <a16:creationId xmlns:a16="http://schemas.microsoft.com/office/drawing/2014/main" id="{9B9E8E26-F0B4-F135-E1AE-DF40ECED1261}"/>
                  </a:ext>
                </a:extLst>
              </p:cNvPr>
              <p:cNvSpPr/>
              <p:nvPr/>
            </p:nvSpPr>
            <p:spPr>
              <a:xfrm>
                <a:off x="10828212" y="5113614"/>
                <a:ext cx="457200" cy="2845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grpSp>
      <p:grpSp>
        <p:nvGrpSpPr>
          <p:cNvPr id="121" name="Group 120">
            <a:extLst>
              <a:ext uri="{FF2B5EF4-FFF2-40B4-BE49-F238E27FC236}">
                <a16:creationId xmlns:a16="http://schemas.microsoft.com/office/drawing/2014/main" id="{B30FAE5D-A532-B5C3-9C42-1B3FDCE4C158}"/>
              </a:ext>
            </a:extLst>
          </p:cNvPr>
          <p:cNvGrpSpPr/>
          <p:nvPr/>
        </p:nvGrpSpPr>
        <p:grpSpPr>
          <a:xfrm>
            <a:off x="458912" y="1995930"/>
            <a:ext cx="7630033" cy="2771034"/>
            <a:chOff x="458912" y="1995930"/>
            <a:chExt cx="8110534" cy="2762898"/>
          </a:xfrm>
        </p:grpSpPr>
        <p:sp>
          <p:nvSpPr>
            <p:cNvPr id="86" name="Google Shape;1303;p41">
              <a:extLst>
                <a:ext uri="{FF2B5EF4-FFF2-40B4-BE49-F238E27FC236}">
                  <a16:creationId xmlns:a16="http://schemas.microsoft.com/office/drawing/2014/main" id="{31A941C7-9BE3-654C-A1DA-4B51DD18AD01}"/>
                </a:ext>
              </a:extLst>
            </p:cNvPr>
            <p:cNvSpPr/>
            <p:nvPr/>
          </p:nvSpPr>
          <p:spPr>
            <a:xfrm>
              <a:off x="481943" y="2354438"/>
              <a:ext cx="860825" cy="425421"/>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n-US" sz="1000" b="1" dirty="0">
                  <a:solidFill>
                    <a:srgbClr val="4472C4"/>
                  </a:solidFill>
                  <a:latin typeface="Calibri" panose="020F0502020204030204" pitchFamily="34" charset="0"/>
                  <a:cs typeface="Calibri" panose="020F0502020204030204" pitchFamily="34" charset="0"/>
                  <a:sym typeface="Calibri"/>
                </a:rPr>
                <a:t>Data Sources</a:t>
              </a:r>
              <a:endParaRPr sz="1000" b="1" dirty="0">
                <a:solidFill>
                  <a:srgbClr val="4472C4"/>
                </a:solidFill>
                <a:latin typeface="Calibri" panose="020F0502020204030204" pitchFamily="34" charset="0"/>
                <a:cs typeface="Calibri" panose="020F0502020204030204" pitchFamily="34" charset="0"/>
              </a:endParaRPr>
            </a:p>
          </p:txBody>
        </p:sp>
        <p:sp>
          <p:nvSpPr>
            <p:cNvPr id="88" name="Google Shape;1307;p41">
              <a:extLst>
                <a:ext uri="{FF2B5EF4-FFF2-40B4-BE49-F238E27FC236}">
                  <a16:creationId xmlns:a16="http://schemas.microsoft.com/office/drawing/2014/main" id="{893EDC59-B00A-46F1-D3AF-A7CCC3BFD4FF}"/>
                </a:ext>
              </a:extLst>
            </p:cNvPr>
            <p:cNvSpPr/>
            <p:nvPr/>
          </p:nvSpPr>
          <p:spPr>
            <a:xfrm>
              <a:off x="1385075" y="2354438"/>
              <a:ext cx="867835" cy="425421"/>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n-US" sz="1000" b="1" dirty="0">
                  <a:solidFill>
                    <a:srgbClr val="4472C4"/>
                  </a:solidFill>
                  <a:latin typeface="Calibri" panose="020F0502020204030204" pitchFamily="34" charset="0"/>
                  <a:cs typeface="Calibri" panose="020F0502020204030204" pitchFamily="34" charset="0"/>
                  <a:sym typeface="Calibri"/>
                </a:rPr>
                <a:t>Integration</a:t>
              </a:r>
              <a:endParaRPr sz="1000" b="1" dirty="0">
                <a:solidFill>
                  <a:srgbClr val="4472C4"/>
                </a:solidFill>
                <a:latin typeface="Calibri" panose="020F0502020204030204" pitchFamily="34" charset="0"/>
                <a:cs typeface="Calibri" panose="020F0502020204030204" pitchFamily="34" charset="0"/>
              </a:endParaRPr>
            </a:p>
          </p:txBody>
        </p:sp>
        <p:sp>
          <p:nvSpPr>
            <p:cNvPr id="89" name="Google Shape;1335;p41">
              <a:extLst>
                <a:ext uri="{FF2B5EF4-FFF2-40B4-BE49-F238E27FC236}">
                  <a16:creationId xmlns:a16="http://schemas.microsoft.com/office/drawing/2014/main" id="{22C90854-1206-64DC-F571-A0CB763878E0}"/>
                </a:ext>
              </a:extLst>
            </p:cNvPr>
            <p:cNvSpPr/>
            <p:nvPr/>
          </p:nvSpPr>
          <p:spPr>
            <a:xfrm>
              <a:off x="2295218" y="2354438"/>
              <a:ext cx="807315" cy="425421"/>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n-US" sz="1000" b="1" dirty="0">
                  <a:solidFill>
                    <a:srgbClr val="4472C4"/>
                  </a:solidFill>
                  <a:latin typeface="Calibri" panose="020F0502020204030204" pitchFamily="34" charset="0"/>
                  <a:cs typeface="Calibri" panose="020F0502020204030204" pitchFamily="34" charset="0"/>
                  <a:sym typeface="Calibri"/>
                </a:rPr>
                <a:t>Storage</a:t>
              </a:r>
              <a:endParaRPr sz="1000" b="1" dirty="0">
                <a:solidFill>
                  <a:srgbClr val="4472C4"/>
                </a:solidFill>
                <a:latin typeface="Calibri" panose="020F0502020204030204" pitchFamily="34" charset="0"/>
                <a:cs typeface="Calibri" panose="020F0502020204030204" pitchFamily="34" charset="0"/>
              </a:endParaRPr>
            </a:p>
          </p:txBody>
        </p:sp>
        <p:grpSp>
          <p:nvGrpSpPr>
            <p:cNvPr id="109" name="Groupe 108">
              <a:extLst>
                <a:ext uri="{FF2B5EF4-FFF2-40B4-BE49-F238E27FC236}">
                  <a16:creationId xmlns:a16="http://schemas.microsoft.com/office/drawing/2014/main" id="{25317133-D644-1447-0BEA-9DDBBB748DA7}"/>
                </a:ext>
              </a:extLst>
            </p:cNvPr>
            <p:cNvGrpSpPr/>
            <p:nvPr/>
          </p:nvGrpSpPr>
          <p:grpSpPr>
            <a:xfrm>
              <a:off x="481941" y="2002666"/>
              <a:ext cx="2623773" cy="267444"/>
              <a:chOff x="235388" y="1227316"/>
              <a:chExt cx="3566160" cy="457200"/>
            </a:xfrm>
          </p:grpSpPr>
          <p:sp>
            <p:nvSpPr>
              <p:cNvPr id="85" name="Google Shape;1300;p41">
                <a:extLst>
                  <a:ext uri="{FF2B5EF4-FFF2-40B4-BE49-F238E27FC236}">
                    <a16:creationId xmlns:a16="http://schemas.microsoft.com/office/drawing/2014/main" id="{C6A45942-0A96-F4CA-41EC-33055B48F08B}"/>
                  </a:ext>
                </a:extLst>
              </p:cNvPr>
              <p:cNvSpPr/>
              <p:nvPr/>
            </p:nvSpPr>
            <p:spPr>
              <a:xfrm>
                <a:off x="235388" y="1227316"/>
                <a:ext cx="3566160" cy="457200"/>
              </a:xfrm>
              <a:prstGeom prst="flowChartPunchedCard">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100" b="1" dirty="0">
                  <a:solidFill>
                    <a:srgbClr val="4472C4"/>
                  </a:solidFill>
                  <a:latin typeface="Calibri" panose="020F0502020204030204" pitchFamily="34" charset="0"/>
                  <a:cs typeface="Calibri" panose="020F0502020204030204" pitchFamily="34" charset="0"/>
                </a:endParaRPr>
              </a:p>
            </p:txBody>
          </p:sp>
          <p:sp>
            <p:nvSpPr>
              <p:cNvPr id="91" name="Google Shape;1353;p41">
                <a:extLst>
                  <a:ext uri="{FF2B5EF4-FFF2-40B4-BE49-F238E27FC236}">
                    <a16:creationId xmlns:a16="http://schemas.microsoft.com/office/drawing/2014/main" id="{7C8F5C47-53A9-C5DD-4D2B-781698584EE2}"/>
                  </a:ext>
                </a:extLst>
              </p:cNvPr>
              <p:cNvSpPr txBox="1"/>
              <p:nvPr/>
            </p:nvSpPr>
            <p:spPr>
              <a:xfrm>
                <a:off x="1018320" y="1248362"/>
                <a:ext cx="1986447" cy="307736"/>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lgn="ctr">
                  <a:buSzPts val="1800"/>
                  <a:buNone/>
                  <a:defRPr sz="2000" b="1">
                    <a:solidFill>
                      <a:srgbClr val="4472C4"/>
                    </a:solidFill>
                    <a:latin typeface="Calibri" panose="020F0502020204030204" pitchFamily="34" charset="0"/>
                    <a:ea typeface="Calibri" panose="020F0502020204030204" pitchFamily="34" charset="0"/>
                    <a:cs typeface="Calibri" panose="020F0502020204030204" pitchFamily="34" charset="0"/>
                  </a:defRPr>
                </a:lvl1pPr>
              </a:lstStyle>
              <a:p>
                <a:r>
                  <a:rPr lang="en-US" sz="1000" dirty="0">
                    <a:sym typeface="Calibri"/>
                  </a:rPr>
                  <a:t>ACQUIRE</a:t>
                </a:r>
                <a:endParaRPr sz="1000" dirty="0"/>
              </a:p>
            </p:txBody>
          </p:sp>
        </p:grpSp>
        <p:sp>
          <p:nvSpPr>
            <p:cNvPr id="99" name="Google Shape;1348;p41">
              <a:extLst>
                <a:ext uri="{FF2B5EF4-FFF2-40B4-BE49-F238E27FC236}">
                  <a16:creationId xmlns:a16="http://schemas.microsoft.com/office/drawing/2014/main" id="{9C52782B-336D-84A6-6BAA-1AB9D615EA6F}"/>
                </a:ext>
              </a:extLst>
            </p:cNvPr>
            <p:cNvSpPr/>
            <p:nvPr/>
          </p:nvSpPr>
          <p:spPr>
            <a:xfrm>
              <a:off x="3233407" y="1995930"/>
              <a:ext cx="2610145" cy="269448"/>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n-US" sz="1000" b="1" dirty="0">
                  <a:solidFill>
                    <a:srgbClr val="4472C4"/>
                  </a:solidFill>
                  <a:latin typeface="Calibri" panose="020F0502020204030204" pitchFamily="34" charset="0"/>
                  <a:cs typeface="Calibri" panose="020F0502020204030204" pitchFamily="34" charset="0"/>
                  <a:sym typeface="Calibri"/>
                </a:rPr>
                <a:t>PREPARE</a:t>
              </a:r>
              <a:endParaRPr sz="1000" b="1" dirty="0">
                <a:solidFill>
                  <a:srgbClr val="4472C4"/>
                </a:solidFill>
                <a:latin typeface="Calibri" panose="020F0502020204030204" pitchFamily="34" charset="0"/>
                <a:cs typeface="Calibri" panose="020F0502020204030204" pitchFamily="34" charset="0"/>
              </a:endParaRPr>
            </a:p>
          </p:txBody>
        </p:sp>
        <p:sp>
          <p:nvSpPr>
            <p:cNvPr id="100" name="Google Shape;1303;p41">
              <a:extLst>
                <a:ext uri="{FF2B5EF4-FFF2-40B4-BE49-F238E27FC236}">
                  <a16:creationId xmlns:a16="http://schemas.microsoft.com/office/drawing/2014/main" id="{F1BBDA1C-8D76-0522-892D-36E7C3CE9574}"/>
                </a:ext>
              </a:extLst>
            </p:cNvPr>
            <p:cNvSpPr/>
            <p:nvPr/>
          </p:nvSpPr>
          <p:spPr>
            <a:xfrm>
              <a:off x="3223432" y="2340850"/>
              <a:ext cx="859195" cy="428608"/>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n-US" sz="1000" b="1" dirty="0">
                  <a:solidFill>
                    <a:srgbClr val="4472C4"/>
                  </a:solidFill>
                  <a:latin typeface="Calibri" panose="020F0502020204030204" pitchFamily="34" charset="0"/>
                  <a:cs typeface="Calibri" panose="020F0502020204030204" pitchFamily="34" charset="0"/>
                  <a:sym typeface="Calibri"/>
                </a:rPr>
                <a:t>Data Quality</a:t>
              </a:r>
              <a:endParaRPr sz="1000" b="1" dirty="0">
                <a:solidFill>
                  <a:srgbClr val="4472C4"/>
                </a:solidFill>
                <a:latin typeface="Calibri" panose="020F0502020204030204" pitchFamily="34" charset="0"/>
                <a:cs typeface="Calibri" panose="020F0502020204030204" pitchFamily="34" charset="0"/>
              </a:endParaRPr>
            </a:p>
          </p:txBody>
        </p:sp>
        <p:sp>
          <p:nvSpPr>
            <p:cNvPr id="101" name="Google Shape;1307;p41">
              <a:extLst>
                <a:ext uri="{FF2B5EF4-FFF2-40B4-BE49-F238E27FC236}">
                  <a16:creationId xmlns:a16="http://schemas.microsoft.com/office/drawing/2014/main" id="{E3564283-25D8-2D2D-C01C-BFC46C8051F8}"/>
                </a:ext>
              </a:extLst>
            </p:cNvPr>
            <p:cNvSpPr/>
            <p:nvPr/>
          </p:nvSpPr>
          <p:spPr>
            <a:xfrm>
              <a:off x="4131932" y="2340850"/>
              <a:ext cx="859194" cy="428608"/>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n-US" sz="1000" b="1" dirty="0">
                  <a:solidFill>
                    <a:srgbClr val="4472C4"/>
                  </a:solidFill>
                  <a:latin typeface="Calibri" panose="020F0502020204030204" pitchFamily="34" charset="0"/>
                  <a:cs typeface="Calibri" panose="020F0502020204030204" pitchFamily="34" charset="0"/>
                  <a:sym typeface="Calibri"/>
                </a:rPr>
                <a:t>Data Cleaning</a:t>
              </a:r>
              <a:endParaRPr sz="1000" b="1" dirty="0">
                <a:solidFill>
                  <a:srgbClr val="4472C4"/>
                </a:solidFill>
                <a:latin typeface="Calibri" panose="020F0502020204030204" pitchFamily="34" charset="0"/>
                <a:cs typeface="Calibri" panose="020F0502020204030204" pitchFamily="34" charset="0"/>
              </a:endParaRPr>
            </a:p>
          </p:txBody>
        </p:sp>
        <p:sp>
          <p:nvSpPr>
            <p:cNvPr id="102" name="Google Shape;1335;p41">
              <a:extLst>
                <a:ext uri="{FF2B5EF4-FFF2-40B4-BE49-F238E27FC236}">
                  <a16:creationId xmlns:a16="http://schemas.microsoft.com/office/drawing/2014/main" id="{A9FE941F-F722-6E8C-ECDF-61ABCA0AD950}"/>
                </a:ext>
              </a:extLst>
            </p:cNvPr>
            <p:cNvSpPr/>
            <p:nvPr/>
          </p:nvSpPr>
          <p:spPr>
            <a:xfrm>
              <a:off x="5040431" y="2340850"/>
              <a:ext cx="803122" cy="428608"/>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n-US" sz="1000" b="1" dirty="0">
                  <a:solidFill>
                    <a:srgbClr val="4472C4"/>
                  </a:solidFill>
                  <a:latin typeface="Calibri" panose="020F0502020204030204" pitchFamily="34" charset="0"/>
                  <a:cs typeface="Calibri" panose="020F0502020204030204" pitchFamily="34" charset="0"/>
                  <a:sym typeface="Calibri"/>
                </a:rPr>
                <a:t>Data Transformation</a:t>
              </a:r>
              <a:endParaRPr sz="1000" b="1" dirty="0">
                <a:solidFill>
                  <a:srgbClr val="4472C4"/>
                </a:solidFill>
                <a:latin typeface="Calibri" panose="020F0502020204030204" pitchFamily="34" charset="0"/>
                <a:cs typeface="Calibri" panose="020F0502020204030204" pitchFamily="34" charset="0"/>
              </a:endParaRPr>
            </a:p>
          </p:txBody>
        </p:sp>
        <p:grpSp>
          <p:nvGrpSpPr>
            <p:cNvPr id="104" name="Groupe 103">
              <a:extLst>
                <a:ext uri="{FF2B5EF4-FFF2-40B4-BE49-F238E27FC236}">
                  <a16:creationId xmlns:a16="http://schemas.microsoft.com/office/drawing/2014/main" id="{9D3A3FBB-3FC5-C71B-D833-568C13475AA0}"/>
                </a:ext>
              </a:extLst>
            </p:cNvPr>
            <p:cNvGrpSpPr/>
            <p:nvPr/>
          </p:nvGrpSpPr>
          <p:grpSpPr>
            <a:xfrm>
              <a:off x="5949328" y="1999722"/>
              <a:ext cx="2620118" cy="266753"/>
              <a:chOff x="7536578" y="1227316"/>
              <a:chExt cx="3566160" cy="457200"/>
            </a:xfrm>
          </p:grpSpPr>
          <p:sp>
            <p:nvSpPr>
              <p:cNvPr id="103" name="Google Shape;1302;p41">
                <a:extLst>
                  <a:ext uri="{FF2B5EF4-FFF2-40B4-BE49-F238E27FC236}">
                    <a16:creationId xmlns:a16="http://schemas.microsoft.com/office/drawing/2014/main" id="{05E45D18-06B5-539D-59DB-450B1A038549}"/>
                  </a:ext>
                </a:extLst>
              </p:cNvPr>
              <p:cNvSpPr/>
              <p:nvPr/>
            </p:nvSpPr>
            <p:spPr>
              <a:xfrm>
                <a:off x="7536578" y="1227316"/>
                <a:ext cx="3566160" cy="457200"/>
              </a:xfrm>
              <a:prstGeom prst="snip1Rect">
                <a:avLst>
                  <a:gd name="adj" fmla="val 41380"/>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n-US" sz="1000" b="1" dirty="0">
                  <a:solidFill>
                    <a:srgbClr val="4472C4"/>
                  </a:solidFill>
                  <a:latin typeface="Calibri" panose="020F0502020204030204" pitchFamily="34" charset="0"/>
                  <a:cs typeface="Calibri" panose="020F0502020204030204" pitchFamily="34" charset="0"/>
                </a:endParaRPr>
              </a:p>
            </p:txBody>
          </p:sp>
          <p:sp>
            <p:nvSpPr>
              <p:cNvPr id="90" name="Google Shape;1348;p41">
                <a:extLst>
                  <a:ext uri="{FF2B5EF4-FFF2-40B4-BE49-F238E27FC236}">
                    <a16:creationId xmlns:a16="http://schemas.microsoft.com/office/drawing/2014/main" id="{6FA3F9FA-6B81-227F-3D97-0455197B9FCD}"/>
                  </a:ext>
                </a:extLst>
              </p:cNvPr>
              <p:cNvSpPr/>
              <p:nvPr/>
            </p:nvSpPr>
            <p:spPr>
              <a:xfrm>
                <a:off x="7849752" y="1276558"/>
                <a:ext cx="2939812" cy="358717"/>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n-US" sz="1100" b="1" dirty="0">
                    <a:solidFill>
                      <a:srgbClr val="4472C4"/>
                    </a:solidFill>
                    <a:latin typeface="Calibri" panose="020F0502020204030204" pitchFamily="34" charset="0"/>
                    <a:cs typeface="Calibri" panose="020F0502020204030204" pitchFamily="34" charset="0"/>
                    <a:sym typeface="Calibri"/>
                  </a:rPr>
                  <a:t>EXPLORE &amp; VISUALIZE</a:t>
                </a:r>
                <a:endParaRPr sz="1100" b="1" dirty="0">
                  <a:solidFill>
                    <a:srgbClr val="4472C4"/>
                  </a:solidFill>
                  <a:latin typeface="Calibri" panose="020F0502020204030204" pitchFamily="34" charset="0"/>
                  <a:cs typeface="Calibri" panose="020F0502020204030204" pitchFamily="34" charset="0"/>
                </a:endParaRPr>
              </a:p>
            </p:txBody>
          </p:sp>
        </p:grpSp>
        <p:sp>
          <p:nvSpPr>
            <p:cNvPr id="105" name="Google Shape;1303;p41">
              <a:extLst>
                <a:ext uri="{FF2B5EF4-FFF2-40B4-BE49-F238E27FC236}">
                  <a16:creationId xmlns:a16="http://schemas.microsoft.com/office/drawing/2014/main" id="{8346147E-0F89-A147-8C96-D52EEEEFFB5C}"/>
                </a:ext>
              </a:extLst>
            </p:cNvPr>
            <p:cNvSpPr/>
            <p:nvPr/>
          </p:nvSpPr>
          <p:spPr>
            <a:xfrm>
              <a:off x="5949326" y="2350521"/>
              <a:ext cx="859569" cy="424321"/>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n-US" sz="1000" b="1" dirty="0">
                  <a:solidFill>
                    <a:srgbClr val="4472C4"/>
                  </a:solidFill>
                  <a:latin typeface="Calibri" panose="020F0502020204030204" pitchFamily="34" charset="0"/>
                  <a:cs typeface="Calibri" panose="020F0502020204030204" pitchFamily="34" charset="0"/>
                  <a:sym typeface="Calibri"/>
                </a:rPr>
                <a:t>Feature Engineering</a:t>
              </a:r>
              <a:endParaRPr sz="1000" b="1" dirty="0">
                <a:solidFill>
                  <a:srgbClr val="4472C4"/>
                </a:solidFill>
                <a:latin typeface="Calibri" panose="020F0502020204030204" pitchFamily="34" charset="0"/>
                <a:cs typeface="Calibri" panose="020F0502020204030204" pitchFamily="34" charset="0"/>
              </a:endParaRPr>
            </a:p>
          </p:txBody>
        </p:sp>
        <p:sp>
          <p:nvSpPr>
            <p:cNvPr id="106" name="Google Shape;1307;p41">
              <a:extLst>
                <a:ext uri="{FF2B5EF4-FFF2-40B4-BE49-F238E27FC236}">
                  <a16:creationId xmlns:a16="http://schemas.microsoft.com/office/drawing/2014/main" id="{04FACF44-C5D9-B1BC-1CB7-F79A513DE318}"/>
                </a:ext>
              </a:extLst>
            </p:cNvPr>
            <p:cNvSpPr/>
            <p:nvPr/>
          </p:nvSpPr>
          <p:spPr>
            <a:xfrm>
              <a:off x="6851203" y="2350521"/>
              <a:ext cx="859569" cy="424321"/>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n-US" sz="1000" b="1" dirty="0">
                  <a:solidFill>
                    <a:srgbClr val="4472C4"/>
                  </a:solidFill>
                  <a:latin typeface="Calibri" panose="020F0502020204030204" pitchFamily="34" charset="0"/>
                  <a:cs typeface="Calibri" panose="020F0502020204030204" pitchFamily="34" charset="0"/>
                  <a:sym typeface="Calibri"/>
                </a:rPr>
                <a:t>Dashboards</a:t>
              </a:r>
              <a:endParaRPr sz="1000" b="1" dirty="0">
                <a:solidFill>
                  <a:srgbClr val="4472C4"/>
                </a:solidFill>
                <a:latin typeface="Calibri" panose="020F0502020204030204" pitchFamily="34" charset="0"/>
                <a:cs typeface="Calibri" panose="020F0502020204030204" pitchFamily="34" charset="0"/>
              </a:endParaRPr>
            </a:p>
          </p:txBody>
        </p:sp>
        <p:sp>
          <p:nvSpPr>
            <p:cNvPr id="107" name="Google Shape;1335;p41">
              <a:extLst>
                <a:ext uri="{FF2B5EF4-FFF2-40B4-BE49-F238E27FC236}">
                  <a16:creationId xmlns:a16="http://schemas.microsoft.com/office/drawing/2014/main" id="{F8B7E84E-A94C-B29F-20C5-999BDCBF412E}"/>
                </a:ext>
              </a:extLst>
            </p:cNvPr>
            <p:cNvSpPr/>
            <p:nvPr/>
          </p:nvSpPr>
          <p:spPr>
            <a:xfrm>
              <a:off x="7760076" y="2350521"/>
              <a:ext cx="806190" cy="424321"/>
            </a:xfrm>
            <a:prstGeom prst="rect">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n-US" sz="1000" b="1" dirty="0">
                  <a:solidFill>
                    <a:srgbClr val="4472C4"/>
                  </a:solidFill>
                  <a:latin typeface="Calibri" panose="020F0502020204030204" pitchFamily="34" charset="0"/>
                  <a:cs typeface="Calibri" panose="020F0502020204030204" pitchFamily="34" charset="0"/>
                  <a:sym typeface="Calibri"/>
                </a:rPr>
                <a:t>Reports</a:t>
              </a:r>
              <a:endParaRPr sz="1000" b="1" dirty="0">
                <a:solidFill>
                  <a:srgbClr val="4472C4"/>
                </a:solidFill>
                <a:latin typeface="Calibri" panose="020F0502020204030204" pitchFamily="34" charset="0"/>
                <a:cs typeface="Calibri" panose="020F0502020204030204" pitchFamily="34" charset="0"/>
              </a:endParaRPr>
            </a:p>
          </p:txBody>
        </p:sp>
        <p:sp>
          <p:nvSpPr>
            <p:cNvPr id="141" name="ZoneTexte 140">
              <a:extLst>
                <a:ext uri="{FF2B5EF4-FFF2-40B4-BE49-F238E27FC236}">
                  <a16:creationId xmlns:a16="http://schemas.microsoft.com/office/drawing/2014/main" id="{9A0CE178-3430-96F9-0D67-A44131EF4143}"/>
                </a:ext>
              </a:extLst>
            </p:cNvPr>
            <p:cNvSpPr txBox="1"/>
            <p:nvPr/>
          </p:nvSpPr>
          <p:spPr>
            <a:xfrm>
              <a:off x="481941" y="2920859"/>
              <a:ext cx="2631627" cy="461665"/>
            </a:xfrm>
            <a:prstGeom prst="rect">
              <a:avLst/>
            </a:prstGeom>
            <a:solidFill>
              <a:schemeClr val="bg1"/>
            </a:solidFill>
            <a:ln>
              <a:solidFill>
                <a:schemeClr val="bg2"/>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i="0" u="none" strike="noStrike" kern="0" cap="none" spc="0" normalizeH="0" baseline="0" noProof="0" dirty="0">
                  <a:ln>
                    <a:noFill/>
                  </a:ln>
                  <a:solidFill>
                    <a:schemeClr val="tx1"/>
                  </a:solidFill>
                  <a:effectLst/>
                  <a:uLnTx/>
                  <a:uFillTx/>
                  <a:latin typeface="Calibri"/>
                  <a:ea typeface="Calibri"/>
                  <a:cs typeface="Calibri"/>
                  <a:sym typeface="Calibri"/>
                </a:rPr>
                <a:t>1. Mise en place d'un système de gestion de la collecte de données</a:t>
              </a:r>
            </a:p>
          </p:txBody>
        </p:sp>
        <p:sp>
          <p:nvSpPr>
            <p:cNvPr id="143" name="ZoneTexte 142">
              <a:extLst>
                <a:ext uri="{FF2B5EF4-FFF2-40B4-BE49-F238E27FC236}">
                  <a16:creationId xmlns:a16="http://schemas.microsoft.com/office/drawing/2014/main" id="{FC0BABF2-DD81-AE9B-8769-AEBA73D02011}"/>
                </a:ext>
              </a:extLst>
            </p:cNvPr>
            <p:cNvSpPr txBox="1"/>
            <p:nvPr/>
          </p:nvSpPr>
          <p:spPr>
            <a:xfrm>
              <a:off x="3225310" y="2920859"/>
              <a:ext cx="2608269" cy="646331"/>
            </a:xfrm>
            <a:prstGeom prst="rect">
              <a:avLst/>
            </a:prstGeom>
            <a:solidFill>
              <a:schemeClr val="bg1"/>
            </a:solidFill>
            <a:ln>
              <a:solidFill>
                <a:schemeClr val="bg2"/>
              </a:solidFill>
            </a:ln>
          </p:spPr>
          <p:txBody>
            <a:bodyPr wrap="square">
              <a:spAutoFit/>
            </a:bodyPr>
            <a:lstStyle>
              <a:defPPr marR="0" lvl="0" algn="l" rtl="0">
                <a:lnSpc>
                  <a:spcPct val="100000"/>
                </a:lnSpc>
                <a:spcBef>
                  <a:spcPts val="0"/>
                </a:spcBef>
                <a:spcAft>
                  <a:spcPts val="0"/>
                </a:spcAft>
              </a:defPPr>
              <a:lvl1pPr marL="0" indent="0">
                <a:buNone/>
                <a:defRPr b="1">
                  <a:solidFill>
                    <a:schemeClr val="bg2"/>
                  </a:solidFill>
                  <a:latin typeface="Calibri"/>
                  <a:ea typeface="Calibri"/>
                  <a:cs typeface="Calibri"/>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dirty="0">
                  <a:ln>
                    <a:noFill/>
                  </a:ln>
                  <a:solidFill>
                    <a:schemeClr val="tx1"/>
                  </a:solidFill>
                  <a:effectLst/>
                  <a:uLnTx/>
                  <a:uFillTx/>
                  <a:latin typeface="Calibri"/>
                  <a:ea typeface="Calibri"/>
                  <a:cs typeface="Calibri"/>
                  <a:sym typeface="Calibri"/>
                </a:rPr>
                <a:t>2. Optimisation du process de contrôle qualité et de la cohérence des données</a:t>
              </a:r>
            </a:p>
          </p:txBody>
        </p:sp>
        <p:sp>
          <p:nvSpPr>
            <p:cNvPr id="147" name="ZoneTexte 146">
              <a:extLst>
                <a:ext uri="{FF2B5EF4-FFF2-40B4-BE49-F238E27FC236}">
                  <a16:creationId xmlns:a16="http://schemas.microsoft.com/office/drawing/2014/main" id="{D556D847-C4BF-E483-11B4-575D300B667C}"/>
                </a:ext>
              </a:extLst>
            </p:cNvPr>
            <p:cNvSpPr txBox="1"/>
            <p:nvPr/>
          </p:nvSpPr>
          <p:spPr>
            <a:xfrm>
              <a:off x="5950896" y="2920858"/>
              <a:ext cx="2614305" cy="461665"/>
            </a:xfrm>
            <a:prstGeom prst="rect">
              <a:avLst/>
            </a:prstGeom>
            <a:solidFill>
              <a:schemeClr val="bg1"/>
            </a:solidFill>
            <a:ln>
              <a:solidFill>
                <a:schemeClr val="bg2"/>
              </a:solidFill>
            </a:ln>
          </p:spPr>
          <p:txBody>
            <a:bodyPr wrap="square">
              <a:spAutoFit/>
            </a:bodyPr>
            <a:lstStyle>
              <a:defPPr marR="0" lvl="0" algn="l" rtl="0">
                <a:lnSpc>
                  <a:spcPct val="100000"/>
                </a:lnSpc>
                <a:spcBef>
                  <a:spcPts val="0"/>
                </a:spcBef>
                <a:spcAft>
                  <a:spcPts val="0"/>
                </a:spcAft>
                <a:defRPr/>
              </a:defPPr>
              <a:lvl1pPr marL="0" indent="0">
                <a:buNone/>
                <a:defRPr b="1">
                  <a:solidFill>
                    <a:schemeClr val="bg2"/>
                  </a:solidFill>
                  <a:latin typeface="Calibri"/>
                  <a:ea typeface="Calibri"/>
                  <a:cs typeface="Calibri"/>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dirty="0">
                  <a:ln>
                    <a:noFill/>
                  </a:ln>
                  <a:solidFill>
                    <a:schemeClr val="tx1"/>
                  </a:solidFill>
                  <a:effectLst/>
                  <a:uLnTx/>
                  <a:uFillTx/>
                  <a:latin typeface="Calibri"/>
                  <a:ea typeface="Calibri"/>
                  <a:cs typeface="Calibri"/>
                  <a:sym typeface="Calibri"/>
                </a:rPr>
                <a:t>3. Exploration de la plateforme de Business Intelligence et Analytics</a:t>
              </a:r>
            </a:p>
          </p:txBody>
        </p:sp>
        <p:sp>
          <p:nvSpPr>
            <p:cNvPr id="149" name="ZoneTexte 148">
              <a:extLst>
                <a:ext uri="{FF2B5EF4-FFF2-40B4-BE49-F238E27FC236}">
                  <a16:creationId xmlns:a16="http://schemas.microsoft.com/office/drawing/2014/main" id="{EA4FDB2D-6574-B693-CC16-3F1E948072B8}"/>
                </a:ext>
              </a:extLst>
            </p:cNvPr>
            <p:cNvSpPr txBox="1"/>
            <p:nvPr/>
          </p:nvSpPr>
          <p:spPr>
            <a:xfrm>
              <a:off x="5947354" y="3470402"/>
              <a:ext cx="2608270" cy="646331"/>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i="0" u="none" strike="noStrike" kern="0" cap="none" spc="0" normalizeH="0" baseline="0" noProof="0" dirty="0">
                  <a:ln>
                    <a:noFill/>
                  </a:ln>
                  <a:solidFill>
                    <a:schemeClr val="tx1"/>
                  </a:solidFill>
                  <a:effectLst/>
                  <a:uLnTx/>
                  <a:uFillTx/>
                  <a:latin typeface="Calibri"/>
                  <a:ea typeface="Calibri"/>
                  <a:cs typeface="Calibri"/>
                  <a:sym typeface="Calibri"/>
                </a:rPr>
                <a:t>4. Automatisation de tableaux de bords Excel &amp; présentations Power Point </a:t>
              </a:r>
            </a:p>
          </p:txBody>
        </p:sp>
        <p:sp>
          <p:nvSpPr>
            <p:cNvPr id="151" name="ZoneTexte 150">
              <a:extLst>
                <a:ext uri="{FF2B5EF4-FFF2-40B4-BE49-F238E27FC236}">
                  <a16:creationId xmlns:a16="http://schemas.microsoft.com/office/drawing/2014/main" id="{D940B439-0C06-69B8-EF31-F9E31154710B}"/>
                </a:ext>
              </a:extLst>
            </p:cNvPr>
            <p:cNvSpPr txBox="1"/>
            <p:nvPr/>
          </p:nvSpPr>
          <p:spPr>
            <a:xfrm>
              <a:off x="458912" y="4210188"/>
              <a:ext cx="8107354" cy="548640"/>
            </a:xfrm>
            <a:prstGeom prst="rect">
              <a:avLst/>
            </a:prstGeom>
            <a:noFill/>
            <a:ln>
              <a:solidFill>
                <a:schemeClr val="bg2"/>
              </a:solidFill>
            </a:ln>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i="0" u="none" strike="noStrike" kern="0" cap="none" spc="0" normalizeH="0" baseline="0" noProof="0" dirty="0">
                  <a:ln>
                    <a:noFill/>
                  </a:ln>
                  <a:solidFill>
                    <a:schemeClr val="tx1"/>
                  </a:solidFill>
                  <a:effectLst/>
                  <a:uLnTx/>
                  <a:uFillTx/>
                  <a:latin typeface="Calibri"/>
                  <a:ea typeface="Calibri"/>
                  <a:cs typeface="Calibri"/>
                  <a:sym typeface="Calibri"/>
                </a:rPr>
                <a:t>5. Automatisation de l’exploration et récupération d'informations à partir de la base de données des procès-verbaux des conseils d'administration</a:t>
              </a:r>
            </a:p>
          </p:txBody>
        </p:sp>
      </p:grpSp>
      <p:sp>
        <p:nvSpPr>
          <p:cNvPr id="8" name="TextBox 7">
            <a:extLst>
              <a:ext uri="{FF2B5EF4-FFF2-40B4-BE49-F238E27FC236}">
                <a16:creationId xmlns:a16="http://schemas.microsoft.com/office/drawing/2014/main" id="{CF052EC0-E834-879C-8B02-E7E292F4D91F}"/>
              </a:ext>
            </a:extLst>
          </p:cNvPr>
          <p:cNvSpPr txBox="1"/>
          <p:nvPr/>
        </p:nvSpPr>
        <p:spPr>
          <a:xfrm>
            <a:off x="8705273" y="2002666"/>
            <a:ext cx="2993860" cy="4124206"/>
          </a:xfrm>
          <a:prstGeom prst="rect">
            <a:avLst/>
          </a:prstGeom>
          <a:noFill/>
        </p:spPr>
        <p:txBody>
          <a:bodyPr wrap="square">
            <a:spAutoFit/>
          </a:bodyPr>
          <a:lstStyle>
            <a:defPPr marR="0" lvl="0" algn="l" rtl="0">
              <a:lnSpc>
                <a:spcPct val="100000"/>
              </a:lnSpc>
              <a:spcBef>
                <a:spcPts val="0"/>
              </a:spcBef>
              <a:spcAft>
                <a:spcPts val="0"/>
              </a:spcAft>
            </a:defPPr>
            <a:lvl1pPr marL="285750" indent="-285750" algn="just">
              <a:spcBef>
                <a:spcPts val="600"/>
              </a:spcBef>
              <a:buClr>
                <a:schemeClr val="accent1"/>
              </a:buClr>
              <a:buFont typeface="Wingdings" panose="05000000000000000000" pitchFamily="2" charset="2"/>
              <a:buChar char="ü"/>
              <a:defRPr sz="1600">
                <a:latin typeface="Calibri" panose="020F0502020204030204" pitchFamily="34" charset="0"/>
                <a:ea typeface="Calibri" panose="020F0502020204030204" pitchFamily="34" charset="0"/>
                <a:cs typeface="Calibri" panose="020F0502020204030204" pitchFamily="34" charset="0"/>
              </a:defRPr>
            </a:lvl1pPr>
          </a:lstStyle>
          <a:p>
            <a:pPr marL="0" indent="0">
              <a:buNone/>
            </a:pPr>
            <a:r>
              <a:rPr lang="fr-FR" sz="1400" dirty="0"/>
              <a:t>Besoin d’une équipe qui agira comme une extension de la votre, et offrira un maximum de transparence, efficacité, flexibilité et partage de connaissances, tout en minimisant les coûts de transactions, (pas besoin de négocier un contrats par module de travail) afin de pouvoir gérer:</a:t>
            </a:r>
          </a:p>
          <a:p>
            <a:r>
              <a:rPr lang="fr-FR" sz="1400" dirty="0"/>
              <a:t>Les 5 premiers projets clairement identifiés mais encore à paramétrer </a:t>
            </a:r>
          </a:p>
          <a:p>
            <a:r>
              <a:rPr lang="fr-FR" sz="1400" dirty="0"/>
              <a:t>Le besoin de support continue et souple, organisé par sprints agiles de 15 jours, qui permettra d’identifier également d’autres modules de travail au besoin, impliquant d’autres départements si nécessaire</a:t>
            </a:r>
          </a:p>
        </p:txBody>
      </p:sp>
      <p:cxnSp>
        <p:nvCxnSpPr>
          <p:cNvPr id="97" name="Google Shape;526;p13">
            <a:extLst>
              <a:ext uri="{FF2B5EF4-FFF2-40B4-BE49-F238E27FC236}">
                <a16:creationId xmlns:a16="http://schemas.microsoft.com/office/drawing/2014/main" id="{7C9E4815-13A1-8A95-8167-FA00A10F23A0}"/>
              </a:ext>
            </a:extLst>
          </p:cNvPr>
          <p:cNvCxnSpPr/>
          <p:nvPr/>
        </p:nvCxnSpPr>
        <p:spPr>
          <a:xfrm>
            <a:off x="8539682" y="1858492"/>
            <a:ext cx="0" cy="4440037"/>
          </a:xfrm>
          <a:prstGeom prst="straightConnector1">
            <a:avLst/>
          </a:prstGeom>
          <a:noFill/>
          <a:ln w="19050" cap="flat" cmpd="sng">
            <a:solidFill>
              <a:schemeClr val="dk2"/>
            </a:solidFill>
            <a:prstDash val="solid"/>
            <a:miter lim="800000"/>
            <a:headEnd type="none" w="sm" len="sm"/>
            <a:tailEnd type="none" w="sm" len="sm"/>
          </a:ln>
        </p:spPr>
      </p:cxnSp>
      <p:grpSp>
        <p:nvGrpSpPr>
          <p:cNvPr id="98" name="Google Shape;527;p13">
            <a:extLst>
              <a:ext uri="{FF2B5EF4-FFF2-40B4-BE49-F238E27FC236}">
                <a16:creationId xmlns:a16="http://schemas.microsoft.com/office/drawing/2014/main" id="{40923215-65BB-6D43-4A76-FCC61BEA2FC4}"/>
              </a:ext>
            </a:extLst>
          </p:cNvPr>
          <p:cNvGrpSpPr/>
          <p:nvPr/>
        </p:nvGrpSpPr>
        <p:grpSpPr>
          <a:xfrm>
            <a:off x="8395682" y="3934510"/>
            <a:ext cx="288000" cy="288000"/>
            <a:chOff x="550862" y="2496471"/>
            <a:chExt cx="360000" cy="360000"/>
          </a:xfrm>
        </p:grpSpPr>
        <p:sp>
          <p:nvSpPr>
            <p:cNvPr id="112" name="Google Shape;528;p13">
              <a:extLst>
                <a:ext uri="{FF2B5EF4-FFF2-40B4-BE49-F238E27FC236}">
                  <a16:creationId xmlns:a16="http://schemas.microsoft.com/office/drawing/2014/main" id="{CDED4D9E-90B3-464B-15BA-F2625D2131A7}"/>
                </a:ext>
              </a:extLst>
            </p:cNvPr>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13" name="Google Shape;529;p13">
              <a:extLst>
                <a:ext uri="{FF2B5EF4-FFF2-40B4-BE49-F238E27FC236}">
                  <a16:creationId xmlns:a16="http://schemas.microsoft.com/office/drawing/2014/main" id="{AF864C0A-6EB9-CB8A-8B01-922321636F4C}"/>
                </a:ext>
              </a:extLst>
            </p:cNvPr>
            <p:cNvPicPr preferRelativeResize="0"/>
            <p:nvPr/>
          </p:nvPicPr>
          <p:blipFill rotWithShape="1">
            <a:blip r:embed="rId6">
              <a:alphaModFix/>
            </a:blip>
            <a:srcRect/>
            <a:stretch/>
          </p:blipFill>
          <p:spPr>
            <a:xfrm>
              <a:off x="550862" y="2496471"/>
              <a:ext cx="360000" cy="360000"/>
            </a:xfrm>
            <a:prstGeom prst="rect">
              <a:avLst/>
            </a:prstGeom>
            <a:noFill/>
            <a:ln>
              <a:noFill/>
            </a:ln>
          </p:spPr>
        </p:pic>
      </p:grpSp>
    </p:spTree>
    <p:extLst>
      <p:ext uri="{BB962C8B-B14F-4D97-AF65-F5344CB8AC3E}">
        <p14:creationId xmlns:p14="http://schemas.microsoft.com/office/powerpoint/2010/main" val="1732912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a:extLst>
              <a:ext uri="{FF2B5EF4-FFF2-40B4-BE49-F238E27FC236}">
                <a16:creationId xmlns:a16="http://schemas.microsoft.com/office/drawing/2014/main" id="{9058AA7E-3F23-409C-A9AC-663D6F6F0B53}"/>
              </a:ext>
            </a:extLst>
          </p:cNvPr>
          <p:cNvGraphicFramePr>
            <a:graphicFrameLocks noChangeAspect="1"/>
          </p:cNvGraphicFramePr>
          <p:nvPr>
            <p:custDataLst>
              <p:tags r:id="rId1"/>
            </p:custDataLst>
            <p:extLst>
              <p:ext uri="{D42A27DB-BD31-4B8C-83A1-F6EECF244321}">
                <p14:modId xmlns:p14="http://schemas.microsoft.com/office/powerpoint/2010/main" val="12081685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5" imgW="425" imgH="426" progId="TCLayout.ActiveDocument.1">
                  <p:embed/>
                </p:oleObj>
              </mc:Choice>
              <mc:Fallback>
                <p:oleObj name="Diapositive think-cell" r:id="rId5" imgW="425" imgH="426" progId="TCLayout.ActiveDocument.1">
                  <p:embed/>
                  <p:pic>
                    <p:nvPicPr>
                      <p:cNvPr id="20" name="Object 19" hidden="1">
                        <a:extLst>
                          <a:ext uri="{FF2B5EF4-FFF2-40B4-BE49-F238E27FC236}">
                            <a16:creationId xmlns:a16="http://schemas.microsoft.com/office/drawing/2014/main" id="{9058AA7E-3F23-409C-A9AC-663D6F6F0B5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1" name="Rectangle 20" hidden="1">
            <a:extLst>
              <a:ext uri="{FF2B5EF4-FFF2-40B4-BE49-F238E27FC236}">
                <a16:creationId xmlns:a16="http://schemas.microsoft.com/office/drawing/2014/main" id="{B2A20641-D201-46CF-BB47-6620F37215A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Calibri" panose="020F0502020204030204" pitchFamily="34" charset="0"/>
              <a:sym typeface="Franklin Gothic Demi" panose="020B0703020102020204" pitchFamily="34" charset="0"/>
            </a:endParaRPr>
          </a:p>
        </p:txBody>
      </p:sp>
      <p:sp>
        <p:nvSpPr>
          <p:cNvPr id="40" name="Rectangle 39">
            <a:extLst>
              <a:ext uri="{FF2B5EF4-FFF2-40B4-BE49-F238E27FC236}">
                <a16:creationId xmlns:a16="http://schemas.microsoft.com/office/drawing/2014/main" id="{F5AD17B4-6948-4009-A8BE-25CBDC4DB6E7}"/>
              </a:ext>
            </a:extLst>
          </p:cNvPr>
          <p:cNvSpPr/>
          <p:nvPr/>
        </p:nvSpPr>
        <p:spPr>
          <a:xfrm>
            <a:off x="0" y="-19413"/>
            <a:ext cx="12192000" cy="3429000"/>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9" name="Title 18">
            <a:extLst>
              <a:ext uri="{FF2B5EF4-FFF2-40B4-BE49-F238E27FC236}">
                <a16:creationId xmlns:a16="http://schemas.microsoft.com/office/drawing/2014/main" id="{36A20E14-C7D2-444A-AB76-074B8EB48336}"/>
              </a:ext>
            </a:extLst>
          </p:cNvPr>
          <p:cNvSpPr>
            <a:spLocks noGrp="1"/>
          </p:cNvSpPr>
          <p:nvPr>
            <p:ph type="title"/>
          </p:nvPr>
        </p:nvSpPr>
        <p:spPr>
          <a:xfrm>
            <a:off x="336623" y="296166"/>
            <a:ext cx="11089972" cy="997196"/>
          </a:xfrm>
        </p:spPr>
        <p:txBody>
          <a:bodyPr vert="horz"/>
          <a:lstStyle/>
          <a:p>
            <a:pPr algn="ctr"/>
            <a:r>
              <a:rPr lang="fr-FR" sz="3600" dirty="0"/>
              <a:t>Accompagnement</a:t>
            </a:r>
            <a:r>
              <a:rPr lang="en-US" sz="3600" dirty="0"/>
              <a:t> d’Al Mada – </a:t>
            </a:r>
            <a:r>
              <a:rPr lang="fr-FR" sz="3600" dirty="0"/>
              <a:t>Modèle</a:t>
            </a:r>
            <a:r>
              <a:rPr lang="en-US" sz="3600" dirty="0"/>
              <a:t> Retainer </a:t>
            </a:r>
            <a:br>
              <a:rPr lang="en-US" sz="3600" dirty="0"/>
            </a:br>
            <a:r>
              <a:rPr lang="en-US" sz="3600" dirty="0"/>
              <a:t>Modus Operandi </a:t>
            </a:r>
            <a:endParaRPr lang="en-IN" sz="3500" dirty="0"/>
          </a:p>
        </p:txBody>
      </p:sp>
      <p:sp>
        <p:nvSpPr>
          <p:cNvPr id="17" name="Rectangle: Rounded Corners 16">
            <a:extLst>
              <a:ext uri="{FF2B5EF4-FFF2-40B4-BE49-F238E27FC236}">
                <a16:creationId xmlns:a16="http://schemas.microsoft.com/office/drawing/2014/main" id="{F4E9294D-90FB-4D05-BD20-BF9C9A47A11D}"/>
              </a:ext>
            </a:extLst>
          </p:cNvPr>
          <p:cNvSpPr/>
          <p:nvPr/>
        </p:nvSpPr>
        <p:spPr>
          <a:xfrm>
            <a:off x="550859" y="1473200"/>
            <a:ext cx="7323139" cy="2588298"/>
          </a:xfrm>
          <a:prstGeom prst="roundRect">
            <a:avLst>
              <a:gd name="adj" fmla="val 49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1" name="TextBox 40">
            <a:extLst>
              <a:ext uri="{FF2B5EF4-FFF2-40B4-BE49-F238E27FC236}">
                <a16:creationId xmlns:a16="http://schemas.microsoft.com/office/drawing/2014/main" id="{F5078055-1E79-48F9-A646-089D23647469}"/>
              </a:ext>
            </a:extLst>
          </p:cNvPr>
          <p:cNvSpPr txBox="1"/>
          <p:nvPr/>
        </p:nvSpPr>
        <p:spPr>
          <a:xfrm>
            <a:off x="864162" y="1639679"/>
            <a:ext cx="6170976" cy="263149"/>
          </a:xfrm>
          <a:prstGeom prst="rect">
            <a:avLst/>
          </a:prstGeom>
        </p:spPr>
        <p:txBody>
          <a:bodyPr vert="horz" wrap="square" lIns="0" tIns="0" rIns="0" bIns="0" rtlCol="0">
            <a:spAutoFit/>
          </a:bodyPr>
          <a:lstStyle>
            <a:lvl1pPr indent="0">
              <a:lnSpc>
                <a:spcPct val="95000"/>
              </a:lnSpc>
              <a:spcBef>
                <a:spcPts val="1000"/>
              </a:spcBef>
              <a:buFont typeface="Arial" panose="020B0604020202020204" pitchFamily="34" charset="0"/>
              <a:buNone/>
              <a:defRPr lang="en-US" b="1" dirty="0">
                <a:solidFill>
                  <a:schemeClr val="accent1"/>
                </a:solidFill>
                <a:cs typeface="Calibri" panose="020F0502020204030204" pitchFamily="34" charset="0"/>
                <a:sym typeface="Calibri" panose="020F0502020204030204" pitchFamily="34" charset="0"/>
              </a:defRPr>
            </a:lvl1pPr>
            <a:lvl2pPr marL="176213" indent="-176213">
              <a:lnSpc>
                <a:spcPct val="95000"/>
              </a:lnSpc>
              <a:spcBef>
                <a:spcPts val="500"/>
              </a:spcBef>
              <a:buClr>
                <a:schemeClr val="tx2"/>
              </a:buClr>
              <a:buSzPct val="90000"/>
              <a:buFont typeface="Wingdings" panose="05000000000000000000" pitchFamily="2" charset="2"/>
              <a:buChar char=""/>
              <a:defRPr sz="1600">
                <a:latin typeface="Calibri" panose="020F0502020204030204" pitchFamily="34" charset="0"/>
                <a:cs typeface="Calibri" panose="020F0502020204030204" pitchFamily="34" charset="0"/>
                <a:sym typeface="Calibri" panose="020F0502020204030204" pitchFamily="34" charset="0"/>
              </a:defRPr>
            </a:lvl2pPr>
            <a:lvl3pPr marL="358775" indent="-179388">
              <a:lnSpc>
                <a:spcPct val="95000"/>
              </a:lnSpc>
              <a:spcBef>
                <a:spcPts val="300"/>
              </a:spcBef>
              <a:buClr>
                <a:schemeClr val="tx2"/>
              </a:buClr>
              <a:buFont typeface="Calibri Light" panose="020F0302020204030204" pitchFamily="34" charset="0"/>
              <a:buChar char="−"/>
              <a:tabLst/>
              <a:defRPr sz="1600">
                <a:latin typeface="Calibri" panose="020F0502020204030204" pitchFamily="34" charset="0"/>
                <a:cs typeface="Calibri" panose="020F0502020204030204" pitchFamily="34" charset="0"/>
                <a:sym typeface="Calibri" panose="020F0502020204030204" pitchFamily="34" charset="0"/>
              </a:defRPr>
            </a:lvl3pPr>
            <a:lvl4pPr marL="536575" indent="-177800">
              <a:lnSpc>
                <a:spcPct val="95000"/>
              </a:lnSpc>
              <a:spcBef>
                <a:spcPts val="100"/>
              </a:spcBef>
              <a:buClr>
                <a:schemeClr val="tx2"/>
              </a:buClr>
              <a:buSzPct val="90000"/>
              <a:buFont typeface="Wingdings" panose="05000000000000000000" pitchFamily="2" charset="2"/>
              <a:buChar char="§"/>
              <a:defRPr sz="1600">
                <a:latin typeface="Calibri" panose="020F0502020204030204" pitchFamily="34" charset="0"/>
                <a:cs typeface="Calibri" panose="020F0502020204030204" pitchFamily="34" charset="0"/>
                <a:sym typeface="Calibri" panose="020F0502020204030204" pitchFamily="34" charset="0"/>
              </a:defRPr>
            </a:lvl4pPr>
            <a:lvl5pPr marL="715963" indent="-179388">
              <a:lnSpc>
                <a:spcPct val="95000"/>
              </a:lnSpc>
              <a:spcBef>
                <a:spcPts val="100"/>
              </a:spcBef>
              <a:buClr>
                <a:schemeClr val="tx2"/>
              </a:buClr>
              <a:buFont typeface="Calibri Light" panose="020F0302020204030204" pitchFamily="34" charset="0"/>
              <a:buChar char="−"/>
              <a:defRPr sz="1600">
                <a:latin typeface="Calibri" panose="020F0502020204030204" pitchFamily="34" charset="0"/>
                <a:cs typeface="Calibri" panose="020F0502020204030204" pitchFamily="34" charset="0"/>
                <a:sym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5000"/>
              </a:lnSpc>
              <a:spcBef>
                <a:spcPts val="1000"/>
              </a:spcBef>
              <a:spcAft>
                <a:spcPts val="0"/>
              </a:spcAft>
              <a:buClrTx/>
              <a:buSzTx/>
              <a:buFont typeface="Arial" panose="020B0604020202020204" pitchFamily="34" charset="0"/>
              <a:buNone/>
              <a:tabLst/>
              <a:defRPr/>
            </a:pPr>
            <a:r>
              <a:rPr lang="en-US" sz="1800" kern="1200" dirty="0">
                <a:solidFill>
                  <a:srgbClr val="0F47F2"/>
                </a:solidFill>
                <a:latin typeface="Franklin Gothic" panose="020B0604020202020204" charset="0"/>
                <a:ea typeface="+mn-ea"/>
              </a:rPr>
              <a:t>Effort estimé et </a:t>
            </a:r>
            <a:r>
              <a:rPr lang="fr-FR" sz="1800" kern="1200" dirty="0">
                <a:solidFill>
                  <a:srgbClr val="0F47F2"/>
                </a:solidFill>
                <a:latin typeface="Franklin Gothic" panose="020B0604020202020204" charset="0"/>
                <a:ea typeface="+mn-ea"/>
              </a:rPr>
              <a:t>modèle</a:t>
            </a:r>
            <a:r>
              <a:rPr lang="en-US" sz="1800" kern="1200" dirty="0">
                <a:solidFill>
                  <a:srgbClr val="0F47F2"/>
                </a:solidFill>
                <a:latin typeface="Franklin Gothic" panose="020B0604020202020204" charset="0"/>
                <a:ea typeface="+mn-ea"/>
              </a:rPr>
              <a:t> </a:t>
            </a:r>
            <a:r>
              <a:rPr lang="fr-CI" sz="1800" kern="1200" dirty="0">
                <a:solidFill>
                  <a:srgbClr val="0F47F2"/>
                </a:solidFill>
                <a:latin typeface="Franklin Gothic" panose="020B0604020202020204" charset="0"/>
                <a:ea typeface="+mn-ea"/>
              </a:rPr>
              <a:t>d’accompagnement</a:t>
            </a:r>
            <a:endParaRPr kumimoji="0" lang="fr-CI" sz="1800" b="1" i="0" u="none" strike="noStrike" kern="1200" cap="none" spc="0" normalizeH="0" baseline="0" dirty="0">
              <a:ln>
                <a:noFill/>
              </a:ln>
              <a:solidFill>
                <a:srgbClr val="0F47F2"/>
              </a:solidFill>
              <a:effectLst/>
              <a:uLnTx/>
              <a:uFillTx/>
              <a:latin typeface="Franklin Gothic" panose="020B0604020202020204" charset="0"/>
              <a:ea typeface="+mn-ea"/>
              <a:cs typeface="Calibri" panose="020F0502020204030204" pitchFamily="34" charset="0"/>
              <a:sym typeface="Calibri" panose="020F0502020204030204" pitchFamily="34" charset="0"/>
            </a:endParaRPr>
          </a:p>
        </p:txBody>
      </p:sp>
      <p:sp>
        <p:nvSpPr>
          <p:cNvPr id="42" name="TextBox 41">
            <a:extLst>
              <a:ext uri="{FF2B5EF4-FFF2-40B4-BE49-F238E27FC236}">
                <a16:creationId xmlns:a16="http://schemas.microsoft.com/office/drawing/2014/main" id="{4859D596-47D9-4A37-8C65-D3E8DB23065E}"/>
              </a:ext>
            </a:extLst>
          </p:cNvPr>
          <p:cNvSpPr txBox="1"/>
          <p:nvPr/>
        </p:nvSpPr>
        <p:spPr>
          <a:xfrm>
            <a:off x="864162" y="1961881"/>
            <a:ext cx="6794500" cy="2046714"/>
          </a:xfrm>
          <a:prstGeom prst="rect">
            <a:avLst/>
          </a:prstGeom>
        </p:spPr>
        <p:txBody>
          <a:bodyPr vert="horz" wrap="square" lIns="0" tIns="0" rIns="0" bIns="0" rtlCol="0">
            <a:spAutoFit/>
          </a:bodyPr>
          <a:lstStyle>
            <a:lvl1pPr indent="0">
              <a:lnSpc>
                <a:spcPct val="95000"/>
              </a:lnSpc>
              <a:spcBef>
                <a:spcPts val="1000"/>
              </a:spcBef>
              <a:buFont typeface="Arial" panose="020B0604020202020204" pitchFamily="34" charset="0"/>
              <a:buNone/>
              <a:defRPr lang="en-US" sz="1400" dirty="0">
                <a:latin typeface="Calibri" panose="020F0502020204030204" pitchFamily="34" charset="0"/>
                <a:cs typeface="Calibri" panose="020F0502020204030204" pitchFamily="34" charset="0"/>
                <a:sym typeface="Calibri" panose="020F0502020204030204" pitchFamily="34" charset="0"/>
              </a:defRPr>
            </a:lvl1pPr>
            <a:lvl2pPr marL="176213" indent="-176213">
              <a:lnSpc>
                <a:spcPct val="95000"/>
              </a:lnSpc>
              <a:spcBef>
                <a:spcPts val="500"/>
              </a:spcBef>
              <a:buClr>
                <a:schemeClr val="tx2"/>
              </a:buClr>
              <a:buSzPct val="90000"/>
              <a:buFont typeface="Wingdings" panose="05000000000000000000" pitchFamily="2" charset="2"/>
              <a:buChar char=""/>
              <a:defRPr lang="en-US" sz="1400" dirty="0">
                <a:latin typeface="Calibri" panose="020F0502020204030204" pitchFamily="34" charset="0"/>
                <a:cs typeface="Calibri" panose="020F0502020204030204" pitchFamily="34" charset="0"/>
                <a:sym typeface="Calibri" panose="020F0502020204030204" pitchFamily="34" charset="0"/>
              </a:defRPr>
            </a:lvl2pPr>
            <a:lvl3pPr marL="358775" indent="-179388">
              <a:lnSpc>
                <a:spcPct val="95000"/>
              </a:lnSpc>
              <a:spcBef>
                <a:spcPts val="300"/>
              </a:spcBef>
              <a:buClr>
                <a:schemeClr val="tx2"/>
              </a:buClr>
              <a:buFont typeface="Calibri Light" panose="020F0302020204030204" pitchFamily="34" charset="0"/>
              <a:buChar char="−"/>
              <a:tabLst/>
              <a:defRPr lang="en-US" sz="1400" dirty="0">
                <a:latin typeface="Calibri" panose="020F0502020204030204" pitchFamily="34" charset="0"/>
                <a:cs typeface="Calibri" panose="020F0502020204030204" pitchFamily="34" charset="0"/>
                <a:sym typeface="Calibri" panose="020F0502020204030204" pitchFamily="34" charset="0"/>
              </a:defRPr>
            </a:lvl3pPr>
            <a:lvl4pPr marL="536575" indent="-177800">
              <a:lnSpc>
                <a:spcPct val="95000"/>
              </a:lnSpc>
              <a:spcBef>
                <a:spcPts val="100"/>
              </a:spcBef>
              <a:buClr>
                <a:schemeClr val="tx2"/>
              </a:buClr>
              <a:buSzPct val="90000"/>
              <a:buFont typeface="Wingdings" panose="05000000000000000000" pitchFamily="2" charset="2"/>
              <a:buChar char="§"/>
              <a:defRPr lang="en-US" sz="1400" dirty="0">
                <a:latin typeface="Calibri" panose="020F0502020204030204" pitchFamily="34" charset="0"/>
                <a:cs typeface="Calibri" panose="020F0502020204030204" pitchFamily="34" charset="0"/>
                <a:sym typeface="Calibri" panose="020F0502020204030204" pitchFamily="34" charset="0"/>
              </a:defRPr>
            </a:lvl4pPr>
            <a:lvl5pPr marL="715963" indent="-179388">
              <a:lnSpc>
                <a:spcPct val="95000"/>
              </a:lnSpc>
              <a:spcBef>
                <a:spcPts val="100"/>
              </a:spcBef>
              <a:buClr>
                <a:schemeClr val="tx2"/>
              </a:buClr>
              <a:buFont typeface="Calibri Light" panose="020F0302020204030204" pitchFamily="34" charset="0"/>
              <a:buChar char="−"/>
              <a:defRPr lang="en-IN" sz="1400" dirty="0">
                <a:latin typeface="Calibri" panose="020F0502020204030204" pitchFamily="34" charset="0"/>
                <a:cs typeface="Calibri" panose="020F0502020204030204" pitchFamily="34" charset="0"/>
                <a:sym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kumimoji="0" lang="fr-FR"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Nous proposons un modèle de soutien "Retainer" qui vous permettra de bénéficier d'un accompagnement personnalisé et adapté à vos besoins. Ce modèle débutera par </a:t>
            </a:r>
            <a:r>
              <a:rPr kumimoji="0" lang="fr-FR" sz="14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une phase pilote de trois mois</a:t>
            </a:r>
            <a:r>
              <a:rPr kumimoji="0" lang="fr-FR"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au cours de laquelle </a:t>
            </a:r>
            <a:r>
              <a:rPr kumimoji="0" lang="fr-FR" sz="14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deux FTEs (équivalents temps plein) </a:t>
            </a:r>
            <a:r>
              <a:rPr kumimoji="0" lang="fr-FR"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seront entièrement dédiés à Al Mada. Cette phase nous permettra de paramétrer nos étapes et d'estimer l'effort requis pour la suite, afin d'adapter la taille de l'équipe en fonction de vos besoins.</a:t>
            </a:r>
          </a:p>
          <a:p>
            <a:pPr marL="0" marR="0" lvl="0" indent="0" algn="just" defTabSz="914400" rtl="0" eaLnBrk="1" fontAlgn="auto" latinLnBrk="0" hangingPunct="1">
              <a:lnSpc>
                <a:spcPct val="95000"/>
              </a:lnSpc>
              <a:spcBef>
                <a:spcPts val="0"/>
              </a:spcBef>
              <a:spcAft>
                <a:spcPts val="0"/>
              </a:spcAft>
              <a:buClrTx/>
              <a:buSzTx/>
              <a:buFont typeface="Arial" panose="020B0604020202020204" pitchFamily="34" charset="0"/>
              <a:buNone/>
              <a:tabLst/>
              <a:defRPr/>
            </a:pPr>
            <a:endParaRPr kumimoji="0" lang="fr-FR"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a:p>
            <a:pPr marL="0" marR="0" lvl="0" indent="0" algn="just"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kumimoji="0" lang="fr-FR"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Après la signature du contrat Retainer, </a:t>
            </a:r>
            <a:r>
              <a:rPr kumimoji="0" lang="fr-FR"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Infomineo</a:t>
            </a:r>
            <a:r>
              <a:rPr kumimoji="0" lang="fr-FR"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débutera l'accompagnement. L'équipe sera gérée par notre Head of DA services, garantissant ainsi un suivi optimal et une coordination efficace des différentes tâches à réaliser.</a:t>
            </a:r>
            <a:endPar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45" name="Rectangle: Rounded Corners 44">
            <a:extLst>
              <a:ext uri="{FF2B5EF4-FFF2-40B4-BE49-F238E27FC236}">
                <a16:creationId xmlns:a16="http://schemas.microsoft.com/office/drawing/2014/main" id="{B61C36FF-48DF-41B7-81A3-131CAD230412}"/>
              </a:ext>
            </a:extLst>
          </p:cNvPr>
          <p:cNvSpPr/>
          <p:nvPr/>
        </p:nvSpPr>
        <p:spPr>
          <a:xfrm>
            <a:off x="8097840" y="1473200"/>
            <a:ext cx="3543300" cy="2588296"/>
          </a:xfrm>
          <a:prstGeom prst="roundRect">
            <a:avLst>
              <a:gd name="adj" fmla="val 49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ECCF6C94-350A-45AB-9B70-3CC56EF90F6D}"/>
              </a:ext>
            </a:extLst>
          </p:cNvPr>
          <p:cNvSpPr txBox="1"/>
          <p:nvPr/>
        </p:nvSpPr>
        <p:spPr>
          <a:xfrm>
            <a:off x="8381555" y="1639679"/>
            <a:ext cx="2890840" cy="235178"/>
          </a:xfrm>
          <a:prstGeom prst="rect">
            <a:avLst/>
          </a:prstGeom>
        </p:spPr>
        <p:txBody>
          <a:bodyPr vert="horz" wrap="square" lIns="0" tIns="0" rIns="0" bIns="0" rtlCol="0">
            <a:spAutoFit/>
          </a:bodyPr>
          <a:lstStyle>
            <a:lvl1pPr indent="0">
              <a:lnSpc>
                <a:spcPct val="95000"/>
              </a:lnSpc>
              <a:spcBef>
                <a:spcPts val="1000"/>
              </a:spcBef>
              <a:buFont typeface="Arial" panose="020B0604020202020204" pitchFamily="34" charset="0"/>
              <a:buNone/>
              <a:defRPr lang="en-US" b="1" dirty="0">
                <a:solidFill>
                  <a:schemeClr val="accent1"/>
                </a:solidFill>
                <a:cs typeface="Calibri" panose="020F0502020204030204" pitchFamily="34" charset="0"/>
                <a:sym typeface="Calibri" panose="020F0502020204030204" pitchFamily="34" charset="0"/>
              </a:defRPr>
            </a:lvl1pPr>
            <a:lvl2pPr marL="176213" indent="-176213">
              <a:lnSpc>
                <a:spcPct val="95000"/>
              </a:lnSpc>
              <a:spcBef>
                <a:spcPts val="500"/>
              </a:spcBef>
              <a:buClr>
                <a:schemeClr val="tx2"/>
              </a:buClr>
              <a:buSzPct val="90000"/>
              <a:buFont typeface="Wingdings" panose="05000000000000000000" pitchFamily="2" charset="2"/>
              <a:buChar char=""/>
              <a:defRPr sz="1600">
                <a:latin typeface="Calibri" panose="020F0502020204030204" pitchFamily="34" charset="0"/>
                <a:cs typeface="Calibri" panose="020F0502020204030204" pitchFamily="34" charset="0"/>
                <a:sym typeface="Calibri" panose="020F0502020204030204" pitchFamily="34" charset="0"/>
              </a:defRPr>
            </a:lvl2pPr>
            <a:lvl3pPr marL="358775" indent="-179388">
              <a:lnSpc>
                <a:spcPct val="95000"/>
              </a:lnSpc>
              <a:spcBef>
                <a:spcPts val="300"/>
              </a:spcBef>
              <a:buClr>
                <a:schemeClr val="tx2"/>
              </a:buClr>
              <a:buFont typeface="Calibri Light" panose="020F0302020204030204" pitchFamily="34" charset="0"/>
              <a:buChar char="−"/>
              <a:tabLst/>
              <a:defRPr sz="1600">
                <a:latin typeface="Calibri" panose="020F0502020204030204" pitchFamily="34" charset="0"/>
                <a:cs typeface="Calibri" panose="020F0502020204030204" pitchFamily="34" charset="0"/>
                <a:sym typeface="Calibri" panose="020F0502020204030204" pitchFamily="34" charset="0"/>
              </a:defRPr>
            </a:lvl3pPr>
            <a:lvl4pPr marL="536575" indent="-177800">
              <a:lnSpc>
                <a:spcPct val="95000"/>
              </a:lnSpc>
              <a:spcBef>
                <a:spcPts val="100"/>
              </a:spcBef>
              <a:buClr>
                <a:schemeClr val="tx2"/>
              </a:buClr>
              <a:buSzPct val="90000"/>
              <a:buFont typeface="Wingdings" panose="05000000000000000000" pitchFamily="2" charset="2"/>
              <a:buChar char="§"/>
              <a:defRPr sz="1600">
                <a:latin typeface="Calibri" panose="020F0502020204030204" pitchFamily="34" charset="0"/>
                <a:cs typeface="Calibri" panose="020F0502020204030204" pitchFamily="34" charset="0"/>
                <a:sym typeface="Calibri" panose="020F0502020204030204" pitchFamily="34" charset="0"/>
              </a:defRPr>
            </a:lvl4pPr>
            <a:lvl5pPr marL="715963" indent="-179388">
              <a:lnSpc>
                <a:spcPct val="95000"/>
              </a:lnSpc>
              <a:spcBef>
                <a:spcPts val="100"/>
              </a:spcBef>
              <a:buClr>
                <a:schemeClr val="tx2"/>
              </a:buClr>
              <a:buFont typeface="Calibri Light" panose="020F0302020204030204" pitchFamily="34" charset="0"/>
              <a:buChar char="−"/>
              <a:defRPr sz="1600">
                <a:latin typeface="Calibri" panose="020F0502020204030204" pitchFamily="34" charset="0"/>
                <a:cs typeface="Calibri" panose="020F0502020204030204" pitchFamily="34" charset="0"/>
                <a:sym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5000"/>
              </a:lnSpc>
              <a:spcBef>
                <a:spcPts val="1000"/>
              </a:spcBef>
              <a:spcAft>
                <a:spcPts val="0"/>
              </a:spcAft>
              <a:buClrTx/>
              <a:buSzTx/>
              <a:buFont typeface="Arial" panose="020B0604020202020204" pitchFamily="34" charset="0"/>
              <a:buNone/>
              <a:tabLst/>
              <a:defRPr/>
            </a:pPr>
            <a:r>
              <a:rPr lang="fr-FR" sz="1800" kern="1200" dirty="0">
                <a:solidFill>
                  <a:srgbClr val="0F47F2"/>
                </a:solidFill>
                <a:latin typeface="Franklin Gothic" panose="020B0604020202020204" charset="0"/>
                <a:ea typeface="+mn-ea"/>
              </a:rPr>
              <a:t>H</a:t>
            </a:r>
            <a:r>
              <a:rPr lang="en-US" sz="1800" kern="1200" dirty="0" err="1">
                <a:solidFill>
                  <a:srgbClr val="0F47F2"/>
                </a:solidFill>
                <a:latin typeface="Franklin Gothic" panose="020B0604020202020204" charset="0"/>
                <a:ea typeface="+mn-ea"/>
              </a:rPr>
              <a:t>onoraires</a:t>
            </a:r>
            <a:endParaRPr kumimoji="0" lang="en-US" sz="1800" b="1" i="0" u="none" strike="noStrike" kern="1200" cap="none" spc="0" normalizeH="0" baseline="0" noProof="0" dirty="0">
              <a:ln>
                <a:noFill/>
              </a:ln>
              <a:solidFill>
                <a:srgbClr val="0F47F2"/>
              </a:solidFill>
              <a:effectLst/>
              <a:uLnTx/>
              <a:uFillTx/>
              <a:latin typeface="Franklin Gothic" panose="020B0604020202020204" charset="0"/>
              <a:ea typeface="+mn-ea"/>
              <a:cs typeface="Calibri" panose="020F0502020204030204" pitchFamily="34" charset="0"/>
              <a:sym typeface="Calibri" panose="020F0502020204030204" pitchFamily="34" charset="0"/>
            </a:endParaRPr>
          </a:p>
        </p:txBody>
      </p:sp>
      <p:sp>
        <p:nvSpPr>
          <p:cNvPr id="53" name="TextBox 52">
            <a:extLst>
              <a:ext uri="{FF2B5EF4-FFF2-40B4-BE49-F238E27FC236}">
                <a16:creationId xmlns:a16="http://schemas.microsoft.com/office/drawing/2014/main" id="{81FA4354-35F7-421F-8F59-82A22657E1D4}"/>
              </a:ext>
            </a:extLst>
          </p:cNvPr>
          <p:cNvSpPr txBox="1"/>
          <p:nvPr/>
        </p:nvSpPr>
        <p:spPr>
          <a:xfrm>
            <a:off x="8419368" y="2036752"/>
            <a:ext cx="2995189" cy="1842043"/>
          </a:xfrm>
          <a:prstGeom prst="rect">
            <a:avLst/>
          </a:prstGeom>
        </p:spPr>
        <p:txBody>
          <a:bodyPr vert="horz" wrap="square" lIns="0" tIns="0" rIns="0" bIns="0" rtlCol="0">
            <a:spAutoFit/>
          </a:bodyPr>
          <a:lstStyle>
            <a:lvl1pPr indent="0">
              <a:lnSpc>
                <a:spcPct val="95000"/>
              </a:lnSpc>
              <a:spcBef>
                <a:spcPts val="1000"/>
              </a:spcBef>
              <a:buFont typeface="Arial" panose="020B0604020202020204" pitchFamily="34" charset="0"/>
              <a:buNone/>
              <a:defRPr lang="en-US" sz="1400" dirty="0">
                <a:latin typeface="Calibri" panose="020F0502020204030204" pitchFamily="34" charset="0"/>
                <a:cs typeface="Calibri" panose="020F0502020204030204" pitchFamily="34" charset="0"/>
                <a:sym typeface="Calibri" panose="020F0502020204030204" pitchFamily="34" charset="0"/>
              </a:defRPr>
            </a:lvl1pPr>
            <a:lvl2pPr marL="176213" indent="-176213">
              <a:lnSpc>
                <a:spcPct val="95000"/>
              </a:lnSpc>
              <a:spcBef>
                <a:spcPts val="500"/>
              </a:spcBef>
              <a:buClr>
                <a:schemeClr val="tx2"/>
              </a:buClr>
              <a:buSzPct val="90000"/>
              <a:buFont typeface="Wingdings" panose="05000000000000000000" pitchFamily="2" charset="2"/>
              <a:buChar char=""/>
              <a:defRPr lang="en-US" sz="1400" dirty="0">
                <a:latin typeface="Calibri" panose="020F0502020204030204" pitchFamily="34" charset="0"/>
                <a:cs typeface="Calibri" panose="020F0502020204030204" pitchFamily="34" charset="0"/>
                <a:sym typeface="Calibri" panose="020F0502020204030204" pitchFamily="34" charset="0"/>
              </a:defRPr>
            </a:lvl2pPr>
            <a:lvl3pPr marL="358775" indent="-179388">
              <a:lnSpc>
                <a:spcPct val="95000"/>
              </a:lnSpc>
              <a:spcBef>
                <a:spcPts val="300"/>
              </a:spcBef>
              <a:buClr>
                <a:schemeClr val="tx2"/>
              </a:buClr>
              <a:buFont typeface="Calibri Light" panose="020F0302020204030204" pitchFamily="34" charset="0"/>
              <a:buChar char="−"/>
              <a:tabLst/>
              <a:defRPr lang="en-US" sz="1400" dirty="0">
                <a:latin typeface="Calibri" panose="020F0502020204030204" pitchFamily="34" charset="0"/>
                <a:cs typeface="Calibri" panose="020F0502020204030204" pitchFamily="34" charset="0"/>
                <a:sym typeface="Calibri" panose="020F0502020204030204" pitchFamily="34" charset="0"/>
              </a:defRPr>
            </a:lvl3pPr>
            <a:lvl4pPr marL="536575" indent="-177800">
              <a:lnSpc>
                <a:spcPct val="95000"/>
              </a:lnSpc>
              <a:spcBef>
                <a:spcPts val="100"/>
              </a:spcBef>
              <a:buClr>
                <a:schemeClr val="tx2"/>
              </a:buClr>
              <a:buSzPct val="90000"/>
              <a:buFont typeface="Wingdings" panose="05000000000000000000" pitchFamily="2" charset="2"/>
              <a:buChar char="§"/>
              <a:defRPr lang="en-US" sz="1400" dirty="0">
                <a:latin typeface="Calibri" panose="020F0502020204030204" pitchFamily="34" charset="0"/>
                <a:cs typeface="Calibri" panose="020F0502020204030204" pitchFamily="34" charset="0"/>
                <a:sym typeface="Calibri" panose="020F0502020204030204" pitchFamily="34" charset="0"/>
              </a:defRPr>
            </a:lvl4pPr>
            <a:lvl5pPr marL="715963" indent="-179388">
              <a:lnSpc>
                <a:spcPct val="95000"/>
              </a:lnSpc>
              <a:spcBef>
                <a:spcPts val="100"/>
              </a:spcBef>
              <a:buClr>
                <a:schemeClr val="tx2"/>
              </a:buClr>
              <a:buFont typeface="Calibri Light" panose="020F0302020204030204" pitchFamily="34" charset="0"/>
              <a:buChar char="−"/>
              <a:defRPr lang="en-IN" sz="1400" dirty="0">
                <a:latin typeface="Calibri" panose="020F0502020204030204" pitchFamily="34" charset="0"/>
                <a:cs typeface="Calibri" panose="020F0502020204030204" pitchFamily="34" charset="0"/>
                <a:sym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kumimoji="0" lang="fr-FR"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Le service sera facturé </a:t>
            </a:r>
            <a:r>
              <a:rPr kumimoji="0" lang="fr-FR" sz="14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à 13.000 USD/mois/FTE.</a:t>
            </a:r>
          </a:p>
          <a:p>
            <a:pPr marL="0" marR="0" lvl="0" indent="0" algn="just" defTabSz="914400" rtl="0" eaLnBrk="1" fontAlgn="auto" latinLnBrk="0" hangingPunct="1">
              <a:lnSpc>
                <a:spcPct val="95000"/>
              </a:lnSpc>
              <a:spcBef>
                <a:spcPts val="0"/>
              </a:spcBef>
              <a:spcAft>
                <a:spcPts val="0"/>
              </a:spcAft>
              <a:buClrTx/>
              <a:buSzTx/>
              <a:buFont typeface="Arial" panose="020B0604020202020204" pitchFamily="34" charset="0"/>
              <a:buNone/>
              <a:tabLst/>
              <a:defRPr/>
            </a:pPr>
            <a:endParaRPr kumimoji="0" lang="fr-FR" sz="14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a:p>
            <a:pPr marL="0" marR="0" lvl="0" indent="0" algn="just"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kumimoji="0" lang="fr-FR" sz="1400" b="1" i="0" u="sng"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Pendant la phase pilote:</a:t>
            </a:r>
            <a:r>
              <a:rPr kumimoji="0" lang="fr-FR"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Compte tenu de la taille initiale de l’équipe pendant les 3 premiers mois </a:t>
            </a:r>
            <a:r>
              <a:rPr kumimoji="0" lang="fr-FR" sz="14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(2 FTE), </a:t>
            </a:r>
            <a:r>
              <a:rPr kumimoji="0" lang="fr-FR"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cela se traduira par un coût mensuel de </a:t>
            </a:r>
            <a:r>
              <a:rPr kumimoji="0" lang="fr-FR" sz="14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26.000 USD/mois</a:t>
            </a:r>
          </a:p>
          <a:p>
            <a:pPr marL="0" marR="0" lvl="0" indent="0" algn="just" defTabSz="914400" rtl="0" eaLnBrk="1" fontAlgn="auto" latinLnBrk="0" hangingPunct="1">
              <a:lnSpc>
                <a:spcPct val="95000"/>
              </a:lnSpc>
              <a:spcBef>
                <a:spcPts val="0"/>
              </a:spcBef>
              <a:spcAft>
                <a:spcPts val="0"/>
              </a:spcAft>
              <a:buClrTx/>
              <a:buSzTx/>
              <a:buFont typeface="Arial" panose="020B0604020202020204" pitchFamily="34" charset="0"/>
              <a:buNone/>
              <a:tabLst/>
              <a:defRPr/>
            </a:pPr>
            <a:endParaRPr lang="fr-FR" kern="1200" dirty="0">
              <a:solidFill>
                <a:srgbClr val="444444"/>
              </a:solidFill>
              <a:ea typeface="+mn-ea"/>
            </a:endParaRPr>
          </a:p>
        </p:txBody>
      </p:sp>
      <p:sp>
        <p:nvSpPr>
          <p:cNvPr id="26" name="Rectangle: Rounded Corners 25">
            <a:extLst>
              <a:ext uri="{FF2B5EF4-FFF2-40B4-BE49-F238E27FC236}">
                <a16:creationId xmlns:a16="http://schemas.microsoft.com/office/drawing/2014/main" id="{9D7E1264-C77E-4654-B203-8D92A96CE18A}"/>
              </a:ext>
            </a:extLst>
          </p:cNvPr>
          <p:cNvSpPr/>
          <p:nvPr/>
        </p:nvSpPr>
        <p:spPr>
          <a:xfrm>
            <a:off x="550859" y="4223832"/>
            <a:ext cx="7323139" cy="2164744"/>
          </a:xfrm>
          <a:prstGeom prst="roundRect">
            <a:avLst>
              <a:gd name="adj" fmla="val 49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8A49AFF0-DABC-47A8-B4DC-704B796A18A2}"/>
              </a:ext>
            </a:extLst>
          </p:cNvPr>
          <p:cNvSpPr/>
          <p:nvPr/>
        </p:nvSpPr>
        <p:spPr>
          <a:xfrm>
            <a:off x="8109192" y="4213204"/>
            <a:ext cx="3531948" cy="2175735"/>
          </a:xfrm>
          <a:prstGeom prst="roundRect">
            <a:avLst>
              <a:gd name="adj" fmla="val 49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553F9F2-9961-4416-9122-6EB68DFD4469}"/>
              </a:ext>
            </a:extLst>
          </p:cNvPr>
          <p:cNvSpPr txBox="1"/>
          <p:nvPr/>
        </p:nvSpPr>
        <p:spPr>
          <a:xfrm>
            <a:off x="8109192" y="4303847"/>
            <a:ext cx="3531948" cy="263149"/>
          </a:xfrm>
          <a:prstGeom prst="rect">
            <a:avLst/>
          </a:prstGeom>
        </p:spPr>
        <p:txBody>
          <a:bodyPr vert="horz" wrap="square" lIns="0" tIns="0" rIns="0" bIns="0" rtlCol="0">
            <a:spAutoFit/>
          </a:bodyPr>
          <a:lstStyle>
            <a:lvl1pPr indent="0">
              <a:lnSpc>
                <a:spcPct val="95000"/>
              </a:lnSpc>
              <a:spcBef>
                <a:spcPts val="1000"/>
              </a:spcBef>
              <a:buFont typeface="Arial" panose="020B0604020202020204" pitchFamily="34" charset="0"/>
              <a:buNone/>
              <a:defRPr lang="en-US" b="1" dirty="0">
                <a:solidFill>
                  <a:schemeClr val="accent1"/>
                </a:solidFill>
                <a:cs typeface="Calibri" panose="020F0502020204030204" pitchFamily="34" charset="0"/>
                <a:sym typeface="Calibri" panose="020F0502020204030204" pitchFamily="34" charset="0"/>
              </a:defRPr>
            </a:lvl1pPr>
            <a:lvl2pPr marL="176213" indent="-176213">
              <a:lnSpc>
                <a:spcPct val="95000"/>
              </a:lnSpc>
              <a:spcBef>
                <a:spcPts val="500"/>
              </a:spcBef>
              <a:buClr>
                <a:schemeClr val="tx2"/>
              </a:buClr>
              <a:buSzPct val="90000"/>
              <a:buFont typeface="Wingdings" panose="05000000000000000000" pitchFamily="2" charset="2"/>
              <a:buChar char=""/>
              <a:defRPr sz="1600">
                <a:latin typeface="Calibri" panose="020F0502020204030204" pitchFamily="34" charset="0"/>
                <a:cs typeface="Calibri" panose="020F0502020204030204" pitchFamily="34" charset="0"/>
                <a:sym typeface="Calibri" panose="020F0502020204030204" pitchFamily="34" charset="0"/>
              </a:defRPr>
            </a:lvl2pPr>
            <a:lvl3pPr marL="358775" indent="-179388">
              <a:lnSpc>
                <a:spcPct val="95000"/>
              </a:lnSpc>
              <a:spcBef>
                <a:spcPts val="300"/>
              </a:spcBef>
              <a:buClr>
                <a:schemeClr val="tx2"/>
              </a:buClr>
              <a:buFont typeface="Calibri Light" panose="020F0302020204030204" pitchFamily="34" charset="0"/>
              <a:buChar char="−"/>
              <a:tabLst/>
              <a:defRPr sz="1600">
                <a:latin typeface="Calibri" panose="020F0502020204030204" pitchFamily="34" charset="0"/>
                <a:cs typeface="Calibri" panose="020F0502020204030204" pitchFamily="34" charset="0"/>
                <a:sym typeface="Calibri" panose="020F0502020204030204" pitchFamily="34" charset="0"/>
              </a:defRPr>
            </a:lvl3pPr>
            <a:lvl4pPr marL="536575" indent="-177800">
              <a:lnSpc>
                <a:spcPct val="95000"/>
              </a:lnSpc>
              <a:spcBef>
                <a:spcPts val="100"/>
              </a:spcBef>
              <a:buClr>
                <a:schemeClr val="tx2"/>
              </a:buClr>
              <a:buSzPct val="90000"/>
              <a:buFont typeface="Wingdings" panose="05000000000000000000" pitchFamily="2" charset="2"/>
              <a:buChar char="§"/>
              <a:defRPr sz="1600">
                <a:latin typeface="Calibri" panose="020F0502020204030204" pitchFamily="34" charset="0"/>
                <a:cs typeface="Calibri" panose="020F0502020204030204" pitchFamily="34" charset="0"/>
                <a:sym typeface="Calibri" panose="020F0502020204030204" pitchFamily="34" charset="0"/>
              </a:defRPr>
            </a:lvl4pPr>
            <a:lvl5pPr marL="715963" indent="-179388">
              <a:lnSpc>
                <a:spcPct val="95000"/>
              </a:lnSpc>
              <a:spcBef>
                <a:spcPts val="100"/>
              </a:spcBef>
              <a:buClr>
                <a:schemeClr val="tx2"/>
              </a:buClr>
              <a:buFont typeface="Calibri Light" panose="020F0302020204030204" pitchFamily="34" charset="0"/>
              <a:buChar char="−"/>
              <a:defRPr sz="1600">
                <a:latin typeface="Calibri" panose="020F0502020204030204" pitchFamily="34" charset="0"/>
                <a:cs typeface="Calibri" panose="020F0502020204030204" pitchFamily="34" charset="0"/>
                <a:sym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5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F47F2"/>
                </a:solidFill>
                <a:effectLst/>
                <a:uLnTx/>
                <a:uFillTx/>
                <a:latin typeface="Franklin Gothic" panose="020B0604020202020204" charset="0"/>
                <a:ea typeface="+mn-ea"/>
                <a:cs typeface="Calibri" panose="020F0502020204030204" pitchFamily="34" charset="0"/>
                <a:sym typeface="Calibri" panose="020F0502020204030204" pitchFamily="34" charset="0"/>
              </a:rPr>
              <a:t>Reporting </a:t>
            </a:r>
            <a:r>
              <a:rPr kumimoji="0" lang="en-US" sz="1800" b="1" i="0" u="none" strike="noStrike" kern="1200" cap="none" spc="0" normalizeH="0" baseline="0" noProof="0" dirty="0" err="1">
                <a:ln>
                  <a:noFill/>
                </a:ln>
                <a:solidFill>
                  <a:srgbClr val="0F47F2"/>
                </a:solidFill>
                <a:effectLst/>
                <a:uLnTx/>
                <a:uFillTx/>
                <a:latin typeface="Franklin Gothic" panose="020B0604020202020204" charset="0"/>
                <a:ea typeface="+mn-ea"/>
                <a:cs typeface="Calibri" panose="020F0502020204030204" pitchFamily="34" charset="0"/>
                <a:sym typeface="Calibri" panose="020F0502020204030204" pitchFamily="34" charset="0"/>
              </a:rPr>
              <a:t>régulier</a:t>
            </a:r>
            <a:r>
              <a:rPr kumimoji="0" lang="en-US" sz="1800" b="1" i="0" u="none" strike="noStrike" kern="1200" cap="none" spc="0" normalizeH="0" baseline="0" noProof="0" dirty="0">
                <a:ln>
                  <a:noFill/>
                </a:ln>
                <a:solidFill>
                  <a:srgbClr val="0F47F2"/>
                </a:solidFill>
                <a:effectLst/>
                <a:uLnTx/>
                <a:uFillTx/>
                <a:latin typeface="Franklin Gothic" panose="020B0604020202020204" charset="0"/>
                <a:ea typeface="+mn-ea"/>
                <a:cs typeface="Calibri" panose="020F0502020204030204" pitchFamily="34" charset="0"/>
                <a:sym typeface="Calibri" panose="020F0502020204030204" pitchFamily="34" charset="0"/>
              </a:rPr>
              <a:t> </a:t>
            </a:r>
          </a:p>
        </p:txBody>
      </p:sp>
      <p:sp>
        <p:nvSpPr>
          <p:cNvPr id="30" name="TextBox 29">
            <a:extLst>
              <a:ext uri="{FF2B5EF4-FFF2-40B4-BE49-F238E27FC236}">
                <a16:creationId xmlns:a16="http://schemas.microsoft.com/office/drawing/2014/main" id="{980D2565-D504-4667-A272-7AFA519B068C}"/>
              </a:ext>
            </a:extLst>
          </p:cNvPr>
          <p:cNvSpPr txBox="1"/>
          <p:nvPr/>
        </p:nvSpPr>
        <p:spPr>
          <a:xfrm>
            <a:off x="8263079" y="4631154"/>
            <a:ext cx="3127792" cy="1432700"/>
          </a:xfrm>
          <a:prstGeom prst="rect">
            <a:avLst/>
          </a:prstGeom>
        </p:spPr>
        <p:txBody>
          <a:bodyPr vert="horz" wrap="square" lIns="0" tIns="0" rIns="0" bIns="0" rtlCol="0">
            <a:spAutoFit/>
          </a:bodyPr>
          <a:lstStyle>
            <a:lvl1pPr indent="0">
              <a:lnSpc>
                <a:spcPct val="95000"/>
              </a:lnSpc>
              <a:spcBef>
                <a:spcPts val="1000"/>
              </a:spcBef>
              <a:buFont typeface="Arial" panose="020B0604020202020204" pitchFamily="34" charset="0"/>
              <a:buNone/>
              <a:defRPr lang="en-US" sz="1400" dirty="0">
                <a:latin typeface="Calibri" panose="020F0502020204030204" pitchFamily="34" charset="0"/>
                <a:cs typeface="Calibri" panose="020F0502020204030204" pitchFamily="34" charset="0"/>
                <a:sym typeface="Calibri" panose="020F0502020204030204" pitchFamily="34" charset="0"/>
              </a:defRPr>
            </a:lvl1pPr>
            <a:lvl2pPr marL="176213" indent="-176213">
              <a:lnSpc>
                <a:spcPct val="95000"/>
              </a:lnSpc>
              <a:spcBef>
                <a:spcPts val="500"/>
              </a:spcBef>
              <a:buClr>
                <a:schemeClr val="tx2"/>
              </a:buClr>
              <a:buSzPct val="90000"/>
              <a:buFont typeface="Wingdings" panose="05000000000000000000" pitchFamily="2" charset="2"/>
              <a:buChar char=""/>
              <a:defRPr lang="en-US" sz="1400" dirty="0">
                <a:latin typeface="Calibri" panose="020F0502020204030204" pitchFamily="34" charset="0"/>
                <a:cs typeface="Calibri" panose="020F0502020204030204" pitchFamily="34" charset="0"/>
                <a:sym typeface="Calibri" panose="020F0502020204030204" pitchFamily="34" charset="0"/>
              </a:defRPr>
            </a:lvl2pPr>
            <a:lvl3pPr marL="358775" indent="-179388">
              <a:lnSpc>
                <a:spcPct val="95000"/>
              </a:lnSpc>
              <a:spcBef>
                <a:spcPts val="300"/>
              </a:spcBef>
              <a:buClr>
                <a:schemeClr val="tx2"/>
              </a:buClr>
              <a:buFont typeface="Calibri Light" panose="020F0302020204030204" pitchFamily="34" charset="0"/>
              <a:buChar char="−"/>
              <a:tabLst/>
              <a:defRPr lang="en-US" sz="1400" dirty="0">
                <a:latin typeface="Calibri" panose="020F0502020204030204" pitchFamily="34" charset="0"/>
                <a:cs typeface="Calibri" panose="020F0502020204030204" pitchFamily="34" charset="0"/>
                <a:sym typeface="Calibri" panose="020F0502020204030204" pitchFamily="34" charset="0"/>
              </a:defRPr>
            </a:lvl3pPr>
            <a:lvl4pPr marL="536575" indent="-177800">
              <a:lnSpc>
                <a:spcPct val="95000"/>
              </a:lnSpc>
              <a:spcBef>
                <a:spcPts val="100"/>
              </a:spcBef>
              <a:buClr>
                <a:schemeClr val="tx2"/>
              </a:buClr>
              <a:buSzPct val="90000"/>
              <a:buFont typeface="Wingdings" panose="05000000000000000000" pitchFamily="2" charset="2"/>
              <a:buChar char="§"/>
              <a:defRPr lang="en-US" sz="1400" dirty="0">
                <a:latin typeface="Calibri" panose="020F0502020204030204" pitchFamily="34" charset="0"/>
                <a:cs typeface="Calibri" panose="020F0502020204030204" pitchFamily="34" charset="0"/>
                <a:sym typeface="Calibri" panose="020F0502020204030204" pitchFamily="34" charset="0"/>
              </a:defRPr>
            </a:lvl4pPr>
            <a:lvl5pPr marL="715963" indent="-179388">
              <a:lnSpc>
                <a:spcPct val="95000"/>
              </a:lnSpc>
              <a:spcBef>
                <a:spcPts val="100"/>
              </a:spcBef>
              <a:buClr>
                <a:schemeClr val="tx2"/>
              </a:buClr>
              <a:buFont typeface="Calibri Light" panose="020F0302020204030204" pitchFamily="34" charset="0"/>
              <a:buChar char="−"/>
              <a:defRPr lang="en-IN" sz="1400" dirty="0">
                <a:latin typeface="Calibri" panose="020F0502020204030204" pitchFamily="34" charset="0"/>
                <a:cs typeface="Calibri" panose="020F0502020204030204" pitchFamily="34" charset="0"/>
                <a:sym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marR="0" lvl="0" indent="-285750" algn="l" defTabSz="914400" rtl="0" eaLnBrk="1" fontAlgn="auto" latinLnBrk="0" hangingPunct="1">
              <a:lnSpc>
                <a:spcPct val="95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Ateliers de travail, avec les équipes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concernées</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d’Al Mada (IT, Finance,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Investissement</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à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une</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fréquence</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rapprochée</a:t>
            </a:r>
            <a:endPar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a:p>
            <a:pPr marL="285750" marR="0" lvl="0" indent="-285750" algn="l" defTabSz="914400" rtl="0" eaLnBrk="1" fontAlgn="auto" latinLnBrk="0" hangingPunct="1">
              <a:lnSpc>
                <a:spcPct val="95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a:p>
            <a:pPr marL="285750" marR="0" lvl="0" indent="-285750" algn="l" defTabSz="914400" rtl="0" eaLnBrk="1" fontAlgn="auto" latinLnBrk="0" hangingPunct="1">
              <a:lnSpc>
                <a:spcPct val="95000"/>
              </a:lnSpc>
              <a:spcBef>
                <a:spcPts val="0"/>
              </a:spcBef>
              <a:spcAft>
                <a:spcPts val="0"/>
              </a:spcAft>
              <a:buClrTx/>
              <a:buSzTx/>
              <a:buFont typeface="Arial" panose="020B0604020202020204" pitchFamily="34" charset="0"/>
              <a:buChar char="•"/>
              <a:tabLst/>
              <a:defRPr/>
            </a:pPr>
            <a:r>
              <a:rPr lang="en-US" kern="1200" dirty="0" err="1">
                <a:solidFill>
                  <a:srgbClr val="444444"/>
                </a:solidFill>
                <a:ea typeface="+mn-ea"/>
              </a:rPr>
              <a:t>Suivi</a:t>
            </a:r>
            <a:r>
              <a:rPr lang="en-US" kern="1200" dirty="0">
                <a:solidFill>
                  <a:srgbClr val="444444"/>
                </a:solidFill>
                <a:ea typeface="+mn-ea"/>
              </a:rPr>
              <a:t> bi-</a:t>
            </a:r>
            <a:r>
              <a:rPr lang="en-US" kern="1200" dirty="0" err="1">
                <a:solidFill>
                  <a:srgbClr val="444444"/>
                </a:solidFill>
                <a:ea typeface="+mn-ea"/>
              </a:rPr>
              <a:t>mensuel</a:t>
            </a:r>
            <a:r>
              <a:rPr lang="en-US" kern="1200" dirty="0">
                <a:solidFill>
                  <a:srgbClr val="444444"/>
                </a:solidFill>
                <a:ea typeface="+mn-ea"/>
              </a:rPr>
              <a:t> avec les </a:t>
            </a:r>
            <a:r>
              <a:rPr lang="en-US" kern="1200" dirty="0" err="1">
                <a:solidFill>
                  <a:srgbClr val="444444"/>
                </a:solidFill>
                <a:ea typeface="+mn-ea"/>
              </a:rPr>
              <a:t>responsables</a:t>
            </a:r>
            <a:r>
              <a:rPr lang="en-US" kern="1200" dirty="0">
                <a:solidFill>
                  <a:srgbClr val="444444"/>
                </a:solidFill>
                <a:ea typeface="+mn-ea"/>
              </a:rPr>
              <a:t> des </a:t>
            </a:r>
            <a:r>
              <a:rPr lang="en-US" kern="1200" dirty="0" err="1">
                <a:solidFill>
                  <a:srgbClr val="444444"/>
                </a:solidFill>
                <a:ea typeface="+mn-ea"/>
              </a:rPr>
              <a:t>projets</a:t>
            </a:r>
            <a:r>
              <a:rPr lang="en-US" kern="1200" dirty="0">
                <a:solidFill>
                  <a:srgbClr val="444444"/>
                </a:solidFill>
                <a:ea typeface="+mn-ea"/>
              </a:rPr>
              <a:t> </a:t>
            </a:r>
            <a:r>
              <a:rPr lang="en-US" kern="1200" dirty="0" err="1">
                <a:solidFill>
                  <a:srgbClr val="444444"/>
                </a:solidFill>
                <a:ea typeface="+mn-ea"/>
              </a:rPr>
              <a:t>en</a:t>
            </a:r>
            <a:r>
              <a:rPr lang="en-US" kern="1200" dirty="0">
                <a:solidFill>
                  <a:srgbClr val="444444"/>
                </a:solidFill>
                <a:ea typeface="+mn-ea"/>
              </a:rPr>
              <a:t> </a:t>
            </a:r>
            <a:r>
              <a:rPr lang="en-US" kern="1200" dirty="0" err="1">
                <a:solidFill>
                  <a:srgbClr val="444444"/>
                </a:solidFill>
                <a:ea typeface="+mn-ea"/>
              </a:rPr>
              <a:t>cours</a:t>
            </a:r>
            <a:r>
              <a:rPr lang="en-US" kern="1200" dirty="0">
                <a:solidFill>
                  <a:srgbClr val="444444"/>
                </a:solidFill>
                <a:ea typeface="+mn-ea"/>
              </a:rPr>
              <a:t> </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a:t>
            </a:r>
          </a:p>
        </p:txBody>
      </p:sp>
      <p:sp>
        <p:nvSpPr>
          <p:cNvPr id="31" name="TextBox 30">
            <a:extLst>
              <a:ext uri="{FF2B5EF4-FFF2-40B4-BE49-F238E27FC236}">
                <a16:creationId xmlns:a16="http://schemas.microsoft.com/office/drawing/2014/main" id="{472BF22D-8F1E-4DE6-B367-9B964B095F9A}"/>
              </a:ext>
            </a:extLst>
          </p:cNvPr>
          <p:cNvSpPr txBox="1"/>
          <p:nvPr/>
        </p:nvSpPr>
        <p:spPr>
          <a:xfrm>
            <a:off x="864162" y="4654306"/>
            <a:ext cx="6485163" cy="1637371"/>
          </a:xfrm>
          <a:prstGeom prst="rect">
            <a:avLst/>
          </a:prstGeom>
        </p:spPr>
        <p:txBody>
          <a:bodyPr vert="horz" wrap="square" lIns="0" tIns="0" rIns="0" bIns="0" rtlCol="0">
            <a:spAutoFit/>
          </a:bodyPr>
          <a:lstStyle>
            <a:lvl1pPr indent="0">
              <a:lnSpc>
                <a:spcPct val="95000"/>
              </a:lnSpc>
              <a:spcBef>
                <a:spcPts val="1000"/>
              </a:spcBef>
              <a:buFont typeface="Arial" panose="020B0604020202020204" pitchFamily="34" charset="0"/>
              <a:buNone/>
              <a:defRPr lang="en-US" sz="1400" dirty="0">
                <a:latin typeface="Calibri" panose="020F0502020204030204" pitchFamily="34" charset="0"/>
                <a:cs typeface="Calibri" panose="020F0502020204030204" pitchFamily="34" charset="0"/>
                <a:sym typeface="Calibri" panose="020F0502020204030204" pitchFamily="34" charset="0"/>
              </a:defRPr>
            </a:lvl1pPr>
            <a:lvl2pPr marL="176213" indent="-176213">
              <a:lnSpc>
                <a:spcPct val="95000"/>
              </a:lnSpc>
              <a:spcBef>
                <a:spcPts val="500"/>
              </a:spcBef>
              <a:buClr>
                <a:schemeClr val="tx2"/>
              </a:buClr>
              <a:buSzPct val="90000"/>
              <a:buFont typeface="Wingdings" panose="05000000000000000000" pitchFamily="2" charset="2"/>
              <a:buChar char=""/>
              <a:defRPr lang="en-US" sz="1400" dirty="0">
                <a:latin typeface="Calibri" panose="020F0502020204030204" pitchFamily="34" charset="0"/>
                <a:cs typeface="Calibri" panose="020F0502020204030204" pitchFamily="34" charset="0"/>
                <a:sym typeface="Calibri" panose="020F0502020204030204" pitchFamily="34" charset="0"/>
              </a:defRPr>
            </a:lvl2pPr>
            <a:lvl3pPr marL="358775" indent="-179388">
              <a:lnSpc>
                <a:spcPct val="95000"/>
              </a:lnSpc>
              <a:spcBef>
                <a:spcPts val="300"/>
              </a:spcBef>
              <a:buClr>
                <a:schemeClr val="tx2"/>
              </a:buClr>
              <a:buFont typeface="Calibri Light" panose="020F0302020204030204" pitchFamily="34" charset="0"/>
              <a:buChar char="−"/>
              <a:tabLst/>
              <a:defRPr lang="en-US" sz="1400" dirty="0">
                <a:latin typeface="Calibri" panose="020F0502020204030204" pitchFamily="34" charset="0"/>
                <a:cs typeface="Calibri" panose="020F0502020204030204" pitchFamily="34" charset="0"/>
                <a:sym typeface="Calibri" panose="020F0502020204030204" pitchFamily="34" charset="0"/>
              </a:defRPr>
            </a:lvl3pPr>
            <a:lvl4pPr marL="536575" indent="-177800">
              <a:lnSpc>
                <a:spcPct val="95000"/>
              </a:lnSpc>
              <a:spcBef>
                <a:spcPts val="100"/>
              </a:spcBef>
              <a:buClr>
                <a:schemeClr val="tx2"/>
              </a:buClr>
              <a:buSzPct val="90000"/>
              <a:buFont typeface="Wingdings" panose="05000000000000000000" pitchFamily="2" charset="2"/>
              <a:buChar char="§"/>
              <a:defRPr lang="en-US" sz="1400" dirty="0">
                <a:latin typeface="Calibri" panose="020F0502020204030204" pitchFamily="34" charset="0"/>
                <a:cs typeface="Calibri" panose="020F0502020204030204" pitchFamily="34" charset="0"/>
                <a:sym typeface="Calibri" panose="020F0502020204030204" pitchFamily="34" charset="0"/>
              </a:defRPr>
            </a:lvl4pPr>
            <a:lvl5pPr marL="715963" indent="-179388">
              <a:lnSpc>
                <a:spcPct val="95000"/>
              </a:lnSpc>
              <a:spcBef>
                <a:spcPts val="100"/>
              </a:spcBef>
              <a:buClr>
                <a:schemeClr val="tx2"/>
              </a:buClr>
              <a:buFont typeface="Calibri Light" panose="020F0302020204030204" pitchFamily="34" charset="0"/>
              <a:buChar char="−"/>
              <a:defRPr lang="en-IN" sz="1400" dirty="0">
                <a:latin typeface="Calibri" panose="020F0502020204030204" pitchFamily="34" charset="0"/>
                <a:cs typeface="Calibri" panose="020F0502020204030204" pitchFamily="34" charset="0"/>
                <a:sym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Le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contrat</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Retainer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est</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un </a:t>
            </a:r>
            <a:r>
              <a:rPr kumimoji="0" lang="en-US" sz="1400" b="1"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contrat</a:t>
            </a:r>
            <a:r>
              <a:rPr kumimoji="0" lang="en-US" sz="14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a:t>
            </a:r>
            <a:r>
              <a:rPr kumimoji="0" lang="en-US" sz="1400" b="1"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annuel</a:t>
            </a:r>
            <a:r>
              <a:rPr kumimoji="0" lang="en-US" sz="14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que le client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peut</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rompre</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après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une</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période</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de </a:t>
            </a:r>
            <a:r>
              <a:rPr kumimoji="0" lang="en-US" sz="1400" b="0"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préavis</a:t>
            </a: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a:t>
            </a:r>
          </a:p>
          <a:p>
            <a:pPr marL="285750" marR="0" lvl="0" indent="-285750" algn="l" defTabSz="914400" rtl="0" eaLnBrk="1" fontAlgn="auto" latinLnBrk="0" hangingPunct="1">
              <a:lnSpc>
                <a:spcPct val="95000"/>
              </a:lnSpc>
              <a:spcBef>
                <a:spcPts val="0"/>
              </a:spcBef>
              <a:spcAft>
                <a:spcPts val="0"/>
              </a:spcAft>
              <a:buClrTx/>
              <a:buSzTx/>
              <a:buFont typeface="Arial" panose="020B0604020202020204" pitchFamily="34" charset="0"/>
              <a:buChar char="•"/>
              <a:tabLst/>
              <a:defRPr/>
            </a:pPr>
            <a:r>
              <a:rPr lang="en-US" kern="1200" dirty="0">
                <a:solidFill>
                  <a:srgbClr val="444444"/>
                </a:solidFill>
                <a:ea typeface="+mn-ea"/>
              </a:rPr>
              <a:t>De </a:t>
            </a:r>
            <a:r>
              <a:rPr lang="en-US" b="1" kern="1200" dirty="0">
                <a:solidFill>
                  <a:srgbClr val="444444"/>
                </a:solidFill>
                <a:ea typeface="+mn-ea"/>
              </a:rPr>
              <a:t>2 </a:t>
            </a:r>
            <a:r>
              <a:rPr lang="en-US" b="1" kern="1200" dirty="0" err="1">
                <a:solidFill>
                  <a:srgbClr val="444444"/>
                </a:solidFill>
                <a:ea typeface="+mn-ea"/>
              </a:rPr>
              <a:t>semaines</a:t>
            </a:r>
            <a:r>
              <a:rPr lang="en-US" b="1" kern="1200" dirty="0">
                <a:solidFill>
                  <a:srgbClr val="444444"/>
                </a:solidFill>
                <a:ea typeface="+mn-ea"/>
              </a:rPr>
              <a:t> pendant la phase </a:t>
            </a:r>
            <a:r>
              <a:rPr lang="en-US" b="1" kern="1200" dirty="0" err="1">
                <a:solidFill>
                  <a:srgbClr val="444444"/>
                </a:solidFill>
                <a:ea typeface="+mn-ea"/>
              </a:rPr>
              <a:t>pilote</a:t>
            </a:r>
            <a:r>
              <a:rPr lang="en-US" b="1" kern="1200" dirty="0">
                <a:solidFill>
                  <a:srgbClr val="444444"/>
                </a:solidFill>
                <a:ea typeface="+mn-ea"/>
              </a:rPr>
              <a:t> de 3 </a:t>
            </a:r>
            <a:r>
              <a:rPr lang="en-US" b="1" kern="1200" dirty="0" err="1">
                <a:solidFill>
                  <a:srgbClr val="444444"/>
                </a:solidFill>
                <a:ea typeface="+mn-ea"/>
              </a:rPr>
              <a:t>mois</a:t>
            </a:r>
            <a:endParaRPr lang="en-US" kern="1200" dirty="0">
              <a:solidFill>
                <a:srgbClr val="444444"/>
              </a:solidFill>
              <a:ea typeface="+mn-ea"/>
            </a:endParaRPr>
          </a:p>
          <a:p>
            <a:pPr marL="285750" marR="0" lvl="0" indent="-285750" algn="l" defTabSz="914400" rtl="0" eaLnBrk="1" fontAlgn="auto" latinLnBrk="0" hangingPunct="1">
              <a:lnSpc>
                <a:spcPct val="95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De </a:t>
            </a:r>
            <a:r>
              <a:rPr kumimoji="0" lang="en-US" sz="14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2 </a:t>
            </a:r>
            <a:r>
              <a:rPr kumimoji="0" lang="en-US" sz="1400" b="1"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mois</a:t>
            </a:r>
            <a:r>
              <a:rPr kumimoji="0" lang="en-US" sz="14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 après la phase </a:t>
            </a:r>
            <a:r>
              <a:rPr kumimoji="0" lang="en-US" sz="1400" b="1" i="0" u="none" strike="noStrike" kern="1200" cap="none" spc="0" normalizeH="0" baseline="0" noProof="0" dirty="0" err="1">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rPr>
              <a:t>pilote</a:t>
            </a:r>
            <a:endParaRPr kumimoji="0" lang="en-US" sz="14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a:p>
            <a:pPr marL="0" marR="0" lvl="0" indent="0" algn="l" defTabSz="914400" rtl="0" eaLnBrk="1" fontAlgn="auto" latinLnBrk="0" hangingPunct="1">
              <a:lnSpc>
                <a:spcPct val="95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a:p>
            <a:pPr marL="0" marR="0" lvl="0" indent="0" algn="l"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lang="en-US" kern="1200" dirty="0">
                <a:solidFill>
                  <a:srgbClr val="444444"/>
                </a:solidFill>
                <a:ea typeface="+mn-ea"/>
              </a:rPr>
              <a:t>La taille de </a:t>
            </a:r>
            <a:r>
              <a:rPr lang="en-US" kern="1200" dirty="0" err="1">
                <a:solidFill>
                  <a:srgbClr val="444444"/>
                </a:solidFill>
                <a:ea typeface="+mn-ea"/>
              </a:rPr>
              <a:t>l’équipe</a:t>
            </a:r>
            <a:r>
              <a:rPr lang="en-US" kern="1200" dirty="0">
                <a:solidFill>
                  <a:srgbClr val="444444"/>
                </a:solidFill>
                <a:ea typeface="+mn-ea"/>
              </a:rPr>
              <a:t> </a:t>
            </a:r>
            <a:r>
              <a:rPr lang="en-US" kern="1200" dirty="0" err="1">
                <a:solidFill>
                  <a:srgbClr val="444444"/>
                </a:solidFill>
                <a:ea typeface="+mn-ea"/>
              </a:rPr>
              <a:t>peut</a:t>
            </a:r>
            <a:r>
              <a:rPr lang="en-US" kern="1200" dirty="0">
                <a:solidFill>
                  <a:srgbClr val="444444"/>
                </a:solidFill>
                <a:ea typeface="+mn-ea"/>
              </a:rPr>
              <a:t> </a:t>
            </a:r>
            <a:r>
              <a:rPr lang="en-US" kern="1200" dirty="0" err="1">
                <a:solidFill>
                  <a:srgbClr val="444444"/>
                </a:solidFill>
                <a:ea typeface="+mn-ea"/>
              </a:rPr>
              <a:t>être</a:t>
            </a:r>
            <a:r>
              <a:rPr lang="en-US" kern="1200" dirty="0">
                <a:solidFill>
                  <a:srgbClr val="444444"/>
                </a:solidFill>
                <a:ea typeface="+mn-ea"/>
              </a:rPr>
              <a:t> </a:t>
            </a:r>
            <a:r>
              <a:rPr lang="en-US" kern="1200" dirty="0" err="1">
                <a:solidFill>
                  <a:srgbClr val="444444"/>
                </a:solidFill>
                <a:ea typeface="+mn-ea"/>
              </a:rPr>
              <a:t>réduite</a:t>
            </a:r>
            <a:r>
              <a:rPr lang="en-US" kern="1200" dirty="0">
                <a:solidFill>
                  <a:srgbClr val="444444"/>
                </a:solidFill>
                <a:ea typeface="+mn-ea"/>
              </a:rPr>
              <a:t> </a:t>
            </a:r>
            <a:r>
              <a:rPr lang="en-US" kern="1200" dirty="0" err="1">
                <a:solidFill>
                  <a:srgbClr val="444444"/>
                </a:solidFill>
                <a:ea typeface="+mn-ea"/>
              </a:rPr>
              <a:t>ou</a:t>
            </a:r>
            <a:r>
              <a:rPr lang="en-US" kern="1200" dirty="0">
                <a:solidFill>
                  <a:srgbClr val="444444"/>
                </a:solidFill>
                <a:ea typeface="+mn-ea"/>
              </a:rPr>
              <a:t> </a:t>
            </a:r>
            <a:r>
              <a:rPr lang="en-US" kern="1200" dirty="0" err="1">
                <a:solidFill>
                  <a:srgbClr val="444444"/>
                </a:solidFill>
                <a:ea typeface="+mn-ea"/>
              </a:rPr>
              <a:t>augmentée</a:t>
            </a:r>
            <a:r>
              <a:rPr lang="en-US" kern="1200" dirty="0">
                <a:solidFill>
                  <a:srgbClr val="444444"/>
                </a:solidFill>
                <a:ea typeface="+mn-ea"/>
              </a:rPr>
              <a:t> au </a:t>
            </a:r>
            <a:r>
              <a:rPr lang="en-US" kern="1200" dirty="0" err="1">
                <a:solidFill>
                  <a:srgbClr val="444444"/>
                </a:solidFill>
                <a:ea typeface="+mn-ea"/>
              </a:rPr>
              <a:t>besoin</a:t>
            </a:r>
            <a:r>
              <a:rPr lang="en-US" kern="1200" dirty="0">
                <a:solidFill>
                  <a:srgbClr val="444444"/>
                </a:solidFill>
                <a:ea typeface="+mn-ea"/>
              </a:rPr>
              <a:t>, après la phase </a:t>
            </a:r>
            <a:r>
              <a:rPr lang="en-US" kern="1200" dirty="0" err="1">
                <a:solidFill>
                  <a:srgbClr val="444444"/>
                </a:solidFill>
                <a:ea typeface="+mn-ea"/>
              </a:rPr>
              <a:t>pilote</a:t>
            </a:r>
            <a:endParaRPr lang="en-US" kern="1200" dirty="0">
              <a:solidFill>
                <a:srgbClr val="444444"/>
              </a:solidFill>
              <a:ea typeface="+mn-ea"/>
            </a:endParaRPr>
          </a:p>
          <a:p>
            <a:pPr marL="0" marR="0" lvl="0" indent="0" algn="l" defTabSz="914400" rtl="0" eaLnBrk="1" fontAlgn="auto" latinLnBrk="0" hangingPunct="1">
              <a:lnSpc>
                <a:spcPct val="95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a:p>
            <a:pPr marL="0" marR="0" lvl="0" indent="0" algn="l" defTabSz="914400" rtl="0" eaLnBrk="1" fontAlgn="auto" latinLnBrk="0" hangingPunct="1">
              <a:lnSpc>
                <a:spcPct val="95000"/>
              </a:lnSpc>
              <a:spcBef>
                <a:spcPts val="0"/>
              </a:spcBef>
              <a:spcAft>
                <a:spcPts val="0"/>
              </a:spcAft>
              <a:buClrTx/>
              <a:buSzTx/>
              <a:buFont typeface="Arial" panose="020B0604020202020204" pitchFamily="34" charset="0"/>
              <a:buNone/>
              <a:tabLst/>
              <a:defRPr/>
            </a:pPr>
            <a:r>
              <a:rPr lang="en-US" kern="1200" dirty="0">
                <a:solidFill>
                  <a:srgbClr val="444444"/>
                </a:solidFill>
                <a:ea typeface="+mn-ea"/>
              </a:rPr>
              <a:t>Le service </a:t>
            </a:r>
            <a:r>
              <a:rPr lang="en-US" kern="1200" dirty="0" err="1">
                <a:solidFill>
                  <a:srgbClr val="444444"/>
                </a:solidFill>
                <a:ea typeface="+mn-ea"/>
              </a:rPr>
              <a:t>est</a:t>
            </a:r>
            <a:r>
              <a:rPr lang="en-US" kern="1200" dirty="0">
                <a:solidFill>
                  <a:srgbClr val="444444"/>
                </a:solidFill>
                <a:ea typeface="+mn-ea"/>
              </a:rPr>
              <a:t> </a:t>
            </a:r>
            <a:r>
              <a:rPr lang="en-US" kern="1200" dirty="0" err="1">
                <a:solidFill>
                  <a:srgbClr val="444444"/>
                </a:solidFill>
                <a:ea typeface="+mn-ea"/>
              </a:rPr>
              <a:t>facturé</a:t>
            </a:r>
            <a:r>
              <a:rPr lang="en-US" kern="1200" dirty="0">
                <a:solidFill>
                  <a:srgbClr val="444444"/>
                </a:solidFill>
                <a:ea typeface="+mn-ea"/>
              </a:rPr>
              <a:t> à la fin de </a:t>
            </a:r>
            <a:r>
              <a:rPr lang="en-US" kern="1200" dirty="0" err="1">
                <a:solidFill>
                  <a:srgbClr val="444444"/>
                </a:solidFill>
                <a:ea typeface="+mn-ea"/>
              </a:rPr>
              <a:t>chaque</a:t>
            </a:r>
            <a:r>
              <a:rPr lang="en-US" kern="1200" dirty="0">
                <a:solidFill>
                  <a:srgbClr val="444444"/>
                </a:solidFill>
                <a:ea typeface="+mn-ea"/>
              </a:rPr>
              <a:t> </a:t>
            </a:r>
            <a:r>
              <a:rPr lang="en-US" kern="1200" dirty="0" err="1">
                <a:solidFill>
                  <a:srgbClr val="444444"/>
                </a:solidFill>
                <a:ea typeface="+mn-ea"/>
              </a:rPr>
              <a:t>mois</a:t>
            </a:r>
            <a:r>
              <a:rPr lang="en-US" kern="1200" dirty="0">
                <a:solidFill>
                  <a:srgbClr val="444444"/>
                </a:solidFill>
                <a:ea typeface="+mn-ea"/>
              </a:rPr>
              <a:t> </a:t>
            </a:r>
            <a:endParaRPr kumimoji="0" lang="en-US" sz="14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14" name="TextBox 13">
            <a:extLst>
              <a:ext uri="{FF2B5EF4-FFF2-40B4-BE49-F238E27FC236}">
                <a16:creationId xmlns:a16="http://schemas.microsoft.com/office/drawing/2014/main" id="{55E8FA82-2459-53FE-FDD6-A00DB8A18D3C}"/>
              </a:ext>
            </a:extLst>
          </p:cNvPr>
          <p:cNvSpPr txBox="1"/>
          <p:nvPr/>
        </p:nvSpPr>
        <p:spPr>
          <a:xfrm>
            <a:off x="1734512" y="4303847"/>
            <a:ext cx="3934256" cy="263149"/>
          </a:xfrm>
          <a:prstGeom prst="rect">
            <a:avLst/>
          </a:prstGeom>
        </p:spPr>
        <p:txBody>
          <a:bodyPr vert="horz" wrap="square" lIns="0" tIns="0" rIns="0" bIns="0" rtlCol="0">
            <a:spAutoFit/>
          </a:bodyPr>
          <a:lstStyle>
            <a:lvl1pPr indent="0">
              <a:lnSpc>
                <a:spcPct val="95000"/>
              </a:lnSpc>
              <a:spcBef>
                <a:spcPts val="1000"/>
              </a:spcBef>
              <a:buFont typeface="Arial" panose="020B0604020202020204" pitchFamily="34" charset="0"/>
              <a:buNone/>
              <a:defRPr lang="en-US" b="1" dirty="0">
                <a:solidFill>
                  <a:schemeClr val="accent1"/>
                </a:solidFill>
                <a:cs typeface="Calibri" panose="020F0502020204030204" pitchFamily="34" charset="0"/>
                <a:sym typeface="Calibri" panose="020F0502020204030204" pitchFamily="34" charset="0"/>
              </a:defRPr>
            </a:lvl1pPr>
            <a:lvl2pPr marL="176213" indent="-176213">
              <a:lnSpc>
                <a:spcPct val="95000"/>
              </a:lnSpc>
              <a:spcBef>
                <a:spcPts val="500"/>
              </a:spcBef>
              <a:buClr>
                <a:schemeClr val="tx2"/>
              </a:buClr>
              <a:buSzPct val="90000"/>
              <a:buFont typeface="Wingdings" panose="05000000000000000000" pitchFamily="2" charset="2"/>
              <a:buChar char=""/>
              <a:defRPr sz="1600">
                <a:latin typeface="Calibri" panose="020F0502020204030204" pitchFamily="34" charset="0"/>
                <a:cs typeface="Calibri" panose="020F0502020204030204" pitchFamily="34" charset="0"/>
                <a:sym typeface="Calibri" panose="020F0502020204030204" pitchFamily="34" charset="0"/>
              </a:defRPr>
            </a:lvl2pPr>
            <a:lvl3pPr marL="358775" indent="-179388">
              <a:lnSpc>
                <a:spcPct val="95000"/>
              </a:lnSpc>
              <a:spcBef>
                <a:spcPts val="300"/>
              </a:spcBef>
              <a:buClr>
                <a:schemeClr val="tx2"/>
              </a:buClr>
              <a:buFont typeface="Calibri Light" panose="020F0302020204030204" pitchFamily="34" charset="0"/>
              <a:buChar char="−"/>
              <a:tabLst/>
              <a:defRPr sz="1600">
                <a:latin typeface="Calibri" panose="020F0502020204030204" pitchFamily="34" charset="0"/>
                <a:cs typeface="Calibri" panose="020F0502020204030204" pitchFamily="34" charset="0"/>
                <a:sym typeface="Calibri" panose="020F0502020204030204" pitchFamily="34" charset="0"/>
              </a:defRPr>
            </a:lvl3pPr>
            <a:lvl4pPr marL="536575" indent="-177800">
              <a:lnSpc>
                <a:spcPct val="95000"/>
              </a:lnSpc>
              <a:spcBef>
                <a:spcPts val="100"/>
              </a:spcBef>
              <a:buClr>
                <a:schemeClr val="tx2"/>
              </a:buClr>
              <a:buSzPct val="90000"/>
              <a:buFont typeface="Wingdings" panose="05000000000000000000" pitchFamily="2" charset="2"/>
              <a:buChar char="§"/>
              <a:defRPr sz="1600">
                <a:latin typeface="Calibri" panose="020F0502020204030204" pitchFamily="34" charset="0"/>
                <a:cs typeface="Calibri" panose="020F0502020204030204" pitchFamily="34" charset="0"/>
                <a:sym typeface="Calibri" panose="020F0502020204030204" pitchFamily="34" charset="0"/>
              </a:defRPr>
            </a:lvl4pPr>
            <a:lvl5pPr marL="715963" indent="-179388">
              <a:lnSpc>
                <a:spcPct val="95000"/>
              </a:lnSpc>
              <a:spcBef>
                <a:spcPts val="100"/>
              </a:spcBef>
              <a:buClr>
                <a:schemeClr val="tx2"/>
              </a:buClr>
              <a:buFont typeface="Calibri Light" panose="020F0302020204030204" pitchFamily="34" charset="0"/>
              <a:buChar char="−"/>
              <a:defRPr sz="1600">
                <a:latin typeface="Calibri" panose="020F0502020204030204" pitchFamily="34" charset="0"/>
                <a:cs typeface="Calibri" panose="020F0502020204030204" pitchFamily="34" charset="0"/>
                <a:sym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5000"/>
              </a:lnSpc>
              <a:spcBef>
                <a:spcPts val="1000"/>
              </a:spcBef>
              <a:spcAft>
                <a:spcPts val="0"/>
              </a:spcAft>
              <a:buClrTx/>
              <a:buSzTx/>
              <a:buFont typeface="Arial" panose="020B0604020202020204" pitchFamily="34" charset="0"/>
              <a:buNone/>
              <a:tabLst/>
              <a:defRPr/>
            </a:pPr>
            <a:r>
              <a:rPr kumimoji="0" lang="fr-FR" sz="1800" b="1" i="0" u="none" strike="noStrike" kern="1200" cap="none" spc="0" normalizeH="0" baseline="0" noProof="0" dirty="0">
                <a:ln>
                  <a:noFill/>
                </a:ln>
                <a:solidFill>
                  <a:srgbClr val="0F47F2"/>
                </a:solidFill>
                <a:effectLst/>
                <a:uLnTx/>
                <a:uFillTx/>
                <a:latin typeface="Franklin Gothic" panose="020B0604020202020204" charset="0"/>
                <a:ea typeface="+mn-ea"/>
                <a:cs typeface="Calibri" panose="020F0502020204030204" pitchFamily="34" charset="0"/>
                <a:sym typeface="Calibri" panose="020F0502020204030204" pitchFamily="34" charset="0"/>
              </a:rPr>
              <a:t>Détails de contractualisation</a:t>
            </a:r>
            <a:endParaRPr kumimoji="0" lang="en-US" sz="1800" b="1" i="0" u="none" strike="noStrike" kern="1200" cap="none" spc="0" normalizeH="0" baseline="0" noProof="0" dirty="0">
              <a:ln>
                <a:noFill/>
              </a:ln>
              <a:solidFill>
                <a:srgbClr val="0F47F2"/>
              </a:solidFill>
              <a:effectLst/>
              <a:uLnTx/>
              <a:uFillTx/>
              <a:latin typeface="Franklin Gothic" panose="020B0604020202020204" charset="0"/>
              <a:ea typeface="+mn-ea"/>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74349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48CF7C7-480A-15A5-6DBE-B4E39771216A}"/>
              </a:ext>
            </a:extLst>
          </p:cNvPr>
          <p:cNvGraphicFramePr>
            <a:graphicFrameLocks noChangeAspect="1"/>
          </p:cNvGraphicFramePr>
          <p:nvPr>
            <p:custDataLst>
              <p:tags r:id="rId1"/>
            </p:custDataLst>
            <p:extLst>
              <p:ext uri="{D42A27DB-BD31-4B8C-83A1-F6EECF244321}">
                <p14:modId xmlns:p14="http://schemas.microsoft.com/office/powerpoint/2010/main" val="36409771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4" progId="TCLayout.ActiveDocument.1">
                  <p:embed/>
                </p:oleObj>
              </mc:Choice>
              <mc:Fallback>
                <p:oleObj name="Diapositive think-cell"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64" name="Google Shape;464;p7"/>
          <p:cNvSpPr/>
          <p:nvPr/>
        </p:nvSpPr>
        <p:spPr>
          <a:xfrm>
            <a:off x="1144589" y="1589"/>
            <a:ext cx="1587" cy="1587"/>
          </a:xfrm>
          <a:prstGeom prst="rect">
            <a:avLst/>
          </a:prstGeom>
          <a:solidFill>
            <a:srgbClr val="FFFFFF"/>
          </a:solidFill>
          <a:ln>
            <a:noFill/>
          </a:ln>
        </p:spPr>
        <p:txBody>
          <a:bodyPr/>
          <a:lstStyle/>
          <a:p>
            <a:endParaRPr lang="en-US"/>
          </a:p>
        </p:txBody>
      </p:sp>
      <p:sp>
        <p:nvSpPr>
          <p:cNvPr id="465" name="Google Shape;465;p7"/>
          <p:cNvSpPr txBox="1"/>
          <p:nvPr/>
        </p:nvSpPr>
        <p:spPr>
          <a:xfrm>
            <a:off x="931238" y="2863751"/>
            <a:ext cx="4732962"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Calibri"/>
                <a:cs typeface="Calibri"/>
                <a:sym typeface="Calibri"/>
              </a:rPr>
              <a:t>Nada BENSLIMANE</a:t>
            </a:r>
          </a:p>
          <a:p>
            <a:pPr marL="0" marR="0" lvl="0" indent="0" algn="ctr" rtl="0">
              <a:spcBef>
                <a:spcPts val="0"/>
              </a:spcBef>
              <a:spcAft>
                <a:spcPts val="0"/>
              </a:spcAft>
              <a:buNone/>
            </a:pPr>
            <a:r>
              <a:rPr lang="en-US" sz="1800" dirty="0">
                <a:solidFill>
                  <a:srgbClr val="5F5F5F"/>
                </a:solidFill>
                <a:latin typeface="Calibri" panose="020F0502020204030204" pitchFamily="34" charset="0"/>
                <a:sym typeface="Calibri"/>
              </a:rPr>
              <a:t>VP</a:t>
            </a:r>
            <a:endParaRPr sz="1800" dirty="0">
              <a:solidFill>
                <a:srgbClr val="5F5F5F"/>
              </a:solidFill>
              <a:latin typeface="Calibri" panose="020F0502020204030204" pitchFamily="34" charset="0"/>
            </a:endParaRPr>
          </a:p>
          <a:p>
            <a:pPr marL="0" marR="0" lvl="0" indent="0" algn="ctr" rtl="0">
              <a:spcBef>
                <a:spcPts val="0"/>
              </a:spcBef>
              <a:spcAft>
                <a:spcPts val="0"/>
              </a:spcAft>
              <a:buNone/>
            </a:pPr>
            <a:r>
              <a:rPr lang="en-US" sz="2000" b="1" dirty="0">
                <a:solidFill>
                  <a:schemeClr val="dk1"/>
                </a:solidFill>
                <a:latin typeface="Calibri"/>
                <a:ea typeface="Calibri"/>
                <a:cs typeface="Calibri"/>
                <a:sym typeface="Calibri"/>
              </a:rPr>
              <a:t>+212 6 60 50 57 70</a:t>
            </a:r>
            <a:endParaRPr dirty="0"/>
          </a:p>
          <a:p>
            <a:pPr marL="0" marR="0" lvl="0" indent="0" algn="ctr" rtl="0">
              <a:spcBef>
                <a:spcPts val="0"/>
              </a:spcBef>
              <a:spcAft>
                <a:spcPts val="0"/>
              </a:spcAft>
              <a:buNone/>
            </a:pPr>
            <a:r>
              <a:rPr lang="en-US" sz="2000" b="1" u="sng" dirty="0">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nada.benslimane@infomineo.com</a:t>
            </a:r>
            <a:endParaRPr sz="2000" b="1" dirty="0">
              <a:solidFill>
                <a:schemeClr val="dk1"/>
              </a:solidFill>
              <a:latin typeface="Calibri"/>
              <a:ea typeface="Calibri"/>
              <a:cs typeface="Calibri"/>
              <a:sym typeface="Calibri"/>
            </a:endParaRPr>
          </a:p>
        </p:txBody>
      </p:sp>
      <p:sp>
        <p:nvSpPr>
          <p:cNvPr id="500" name="Google Shape;500;p7"/>
          <p:cNvSpPr txBox="1">
            <a:spLocks noGrp="1"/>
          </p:cNvSpPr>
          <p:nvPr>
            <p:ph type="title"/>
          </p:nvPr>
        </p:nvSpPr>
        <p:spPr>
          <a:xfrm>
            <a:off x="496870" y="633489"/>
            <a:ext cx="9010602" cy="8032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2900"/>
              <a:buFont typeface="Franklin Gothic"/>
              <a:buNone/>
            </a:pPr>
            <a:r>
              <a:rPr lang="en-US" sz="2900" dirty="0"/>
              <a:t>Vos </a:t>
            </a:r>
            <a:r>
              <a:rPr lang="en-US" sz="2900" dirty="0" err="1"/>
              <a:t>partenaires</a:t>
            </a:r>
            <a:r>
              <a:rPr lang="en-US" sz="2900" dirty="0"/>
              <a:t> chez Infomineo</a:t>
            </a:r>
            <a:br>
              <a:rPr lang="en-US" sz="2900" dirty="0"/>
            </a:br>
            <a:endParaRPr sz="2900" dirty="0"/>
          </a:p>
        </p:txBody>
      </p:sp>
      <p:sp>
        <p:nvSpPr>
          <p:cNvPr id="2" name="Rectangle 1">
            <a:extLst>
              <a:ext uri="{FF2B5EF4-FFF2-40B4-BE49-F238E27FC236}">
                <a16:creationId xmlns:a16="http://schemas.microsoft.com/office/drawing/2014/main" id="{47F27B00-BAE0-4D4E-8858-CE929293B562}"/>
              </a:ext>
            </a:extLst>
          </p:cNvPr>
          <p:cNvSpPr/>
          <p:nvPr/>
        </p:nvSpPr>
        <p:spPr>
          <a:xfrm>
            <a:off x="2058256" y="5423127"/>
            <a:ext cx="8075488" cy="80138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Learn more about our experience across different geographies and sectors on</a:t>
            </a:r>
          </a:p>
          <a:p>
            <a:pPr algn="ctr"/>
            <a:r>
              <a:rPr lang="en-US" sz="2000" b="1" dirty="0"/>
              <a:t>www.infomineo.com</a:t>
            </a:r>
            <a:endParaRPr lang="en-AE" sz="2000" b="1" dirty="0"/>
          </a:p>
        </p:txBody>
      </p:sp>
      <p:sp>
        <p:nvSpPr>
          <p:cNvPr id="4" name="Google Shape;465;p7">
            <a:extLst>
              <a:ext uri="{FF2B5EF4-FFF2-40B4-BE49-F238E27FC236}">
                <a16:creationId xmlns:a16="http://schemas.microsoft.com/office/drawing/2014/main" id="{CDAE0A05-6B78-555E-B5BA-FF97AB9C8AA6}"/>
              </a:ext>
            </a:extLst>
          </p:cNvPr>
          <p:cNvSpPr txBox="1"/>
          <p:nvPr/>
        </p:nvSpPr>
        <p:spPr>
          <a:xfrm>
            <a:off x="2531438" y="4599142"/>
            <a:ext cx="9465924" cy="400069"/>
          </a:xfrm>
          <a:prstGeom prst="rect">
            <a:avLst/>
          </a:prstGeom>
          <a:noFill/>
          <a:ln>
            <a:noFill/>
          </a:ln>
        </p:spPr>
        <p:txBody>
          <a:bodyPr spcFirstLastPara="1" wrap="square" lIns="91425" tIns="45700" rIns="91425" bIns="45700" anchor="t" anchorCtr="0">
            <a:spAutoFit/>
          </a:bodyPr>
          <a:lstStyle/>
          <a:p>
            <a:pPr lvl="0"/>
            <a:r>
              <a:rPr lang="fr-FR" sz="2000" b="1" dirty="0">
                <a:solidFill>
                  <a:schemeClr val="dk1"/>
                </a:solidFill>
                <a:latin typeface="Calibri"/>
                <a:ea typeface="Calibri"/>
                <a:cs typeface="Calibri"/>
                <a:sym typeface="Calibri"/>
              </a:rPr>
              <a:t>Résidence Courteline, Rue Oumaima SAYEH, Casablanca 20250</a:t>
            </a:r>
            <a:endParaRPr lang="en-US" dirty="0"/>
          </a:p>
        </p:txBody>
      </p:sp>
      <p:sp>
        <p:nvSpPr>
          <p:cNvPr id="5" name="Google Shape;465;p7">
            <a:extLst>
              <a:ext uri="{FF2B5EF4-FFF2-40B4-BE49-F238E27FC236}">
                <a16:creationId xmlns:a16="http://schemas.microsoft.com/office/drawing/2014/main" id="{62B67AE9-CCED-417F-EB73-243B3C309B27}"/>
              </a:ext>
            </a:extLst>
          </p:cNvPr>
          <p:cNvSpPr txBox="1"/>
          <p:nvPr/>
        </p:nvSpPr>
        <p:spPr>
          <a:xfrm>
            <a:off x="6502402" y="2834391"/>
            <a:ext cx="4732962" cy="12926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err="1">
                <a:solidFill>
                  <a:schemeClr val="dk1"/>
                </a:solidFill>
                <a:latin typeface="Calibri"/>
                <a:cs typeface="Calibri"/>
                <a:sym typeface="Calibri"/>
              </a:rPr>
              <a:t>Hadia</a:t>
            </a:r>
            <a:r>
              <a:rPr lang="en-US" sz="2000" b="1" dirty="0">
                <a:solidFill>
                  <a:schemeClr val="dk1"/>
                </a:solidFill>
                <a:latin typeface="Calibri"/>
                <a:cs typeface="Calibri"/>
                <a:sym typeface="Calibri"/>
              </a:rPr>
              <a:t> IBNABDELJALIL</a:t>
            </a:r>
          </a:p>
          <a:p>
            <a:pPr marL="0" marR="0" lvl="0" indent="0" algn="ctr" rtl="0">
              <a:spcBef>
                <a:spcPts val="0"/>
              </a:spcBef>
              <a:spcAft>
                <a:spcPts val="0"/>
              </a:spcAft>
              <a:buNone/>
            </a:pPr>
            <a:r>
              <a:rPr lang="en-US" sz="1800" b="0" i="0" u="none" strike="noStrike" dirty="0">
                <a:solidFill>
                  <a:srgbClr val="5F5F5F"/>
                </a:solidFill>
                <a:effectLst/>
                <a:latin typeface="Calibri" panose="020F0502020204030204" pitchFamily="34" charset="0"/>
              </a:rPr>
              <a:t>Head of Data Analytics Services</a:t>
            </a:r>
            <a:endParaRPr dirty="0"/>
          </a:p>
          <a:p>
            <a:pPr algn="ctr"/>
            <a:r>
              <a:rPr lang="en-US" sz="2000" b="1" dirty="0">
                <a:solidFill>
                  <a:schemeClr val="dk1"/>
                </a:solidFill>
                <a:latin typeface="Calibri"/>
                <a:cs typeface="Calibri"/>
              </a:rPr>
              <a:t>+212 6 63 29 22 76 </a:t>
            </a:r>
            <a:endParaRPr sz="2000" b="1" dirty="0">
              <a:solidFill>
                <a:schemeClr val="dk1"/>
              </a:solidFill>
              <a:latin typeface="Calibri"/>
              <a:cs typeface="Calibri"/>
            </a:endParaRPr>
          </a:p>
          <a:p>
            <a:pPr marL="0" marR="0" lvl="0" indent="0" algn="ctr" rtl="0">
              <a:spcBef>
                <a:spcPts val="0"/>
              </a:spcBef>
              <a:spcAft>
                <a:spcPts val="0"/>
              </a:spcAft>
              <a:buNone/>
            </a:pPr>
            <a:r>
              <a:rPr lang="en-US" sz="2000" b="1" u="sng" dirty="0">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hadia.ibnabdeljalil@infomineo.com</a:t>
            </a:r>
            <a:endParaRPr sz="2000" b="1" dirty="0">
              <a:solidFill>
                <a:schemeClr val="dk1"/>
              </a:solidFill>
              <a:latin typeface="Calibri"/>
              <a:ea typeface="Calibri"/>
              <a:cs typeface="Calibri"/>
              <a:sym typeface="Calibri"/>
            </a:endParaRPr>
          </a:p>
        </p:txBody>
      </p:sp>
      <p:pic>
        <p:nvPicPr>
          <p:cNvPr id="8" name="Google Shape;12841;g1dd561756ac_14_319">
            <a:extLst>
              <a:ext uri="{FF2B5EF4-FFF2-40B4-BE49-F238E27FC236}">
                <a16:creationId xmlns:a16="http://schemas.microsoft.com/office/drawing/2014/main" id="{F867F73E-4AED-E636-E845-4249BF14A418}"/>
              </a:ext>
            </a:extLst>
          </p:cNvPr>
          <p:cNvPicPr preferRelativeResize="0"/>
          <p:nvPr/>
        </p:nvPicPr>
        <p:blipFill rotWithShape="1">
          <a:blip r:embed="rId8">
            <a:alphaModFix/>
            <a:extLst>
              <a:ext uri="{BEBA8EAE-BF5A-486C-A8C5-ECC9F3942E4B}">
                <a14:imgProps xmlns:a14="http://schemas.microsoft.com/office/drawing/2010/main">
                  <a14:imgLayer r:embed="rId9">
                    <a14:imgEffect>
                      <a14:colorTemperature colorTemp="5086"/>
                    </a14:imgEffect>
                    <a14:imgEffect>
                      <a14:saturation sat="0"/>
                    </a14:imgEffect>
                  </a14:imgLayer>
                </a14:imgProps>
              </a:ext>
            </a:extLst>
          </a:blip>
          <a:srcRect l="5908" r="5908"/>
          <a:stretch/>
        </p:blipFill>
        <p:spPr>
          <a:xfrm>
            <a:off x="8183083" y="1223116"/>
            <a:ext cx="1371600" cy="1371600"/>
          </a:xfrm>
          <a:prstGeom prst="roundRect">
            <a:avLst>
              <a:gd name="adj" fmla="val 50000"/>
            </a:avLst>
          </a:prstGeom>
          <a:solidFill>
            <a:srgbClr val="D8D8D8"/>
          </a:solidFill>
          <a:ln w="12700" cap="flat" cmpd="sng">
            <a:solidFill>
              <a:schemeClr val="accent2"/>
            </a:solidFill>
            <a:prstDash val="solid"/>
            <a:miter lim="800000"/>
            <a:headEnd type="none" w="sm" len="sm"/>
            <a:tailEnd type="none" w="sm" len="sm"/>
          </a:ln>
        </p:spPr>
      </p:pic>
      <p:pic>
        <p:nvPicPr>
          <p:cNvPr id="9" name="Google Shape;12841;g1dd561756ac_14_319">
            <a:extLst>
              <a:ext uri="{FF2B5EF4-FFF2-40B4-BE49-F238E27FC236}">
                <a16:creationId xmlns:a16="http://schemas.microsoft.com/office/drawing/2014/main" id="{21BAEC46-8C5F-2200-7817-21A7CF1923D6}"/>
              </a:ext>
            </a:extLst>
          </p:cNvPr>
          <p:cNvPicPr preferRelativeResize="0"/>
          <p:nvPr/>
        </p:nvPicPr>
        <p:blipFill rotWithShape="1">
          <a:blip r:embed="rId10">
            <a:extLst>
              <a:ext uri="{BEBA8EAE-BF5A-486C-A8C5-ECC9F3942E4B}">
                <a14:imgProps xmlns:a14="http://schemas.microsoft.com/office/drawing/2010/main">
                  <a14:imgLayer r:embed="rId11">
                    <a14:imgEffect>
                      <a14:colorTemperature colorTemp="4631"/>
                    </a14:imgEffect>
                    <a14:imgEffect>
                      <a14:saturation sat="0"/>
                    </a14:imgEffect>
                  </a14:imgLayer>
                </a14:imgProps>
              </a:ext>
            </a:extLst>
          </a:blip>
          <a:srcRect t="14" b="14"/>
          <a:stretch/>
        </p:blipFill>
        <p:spPr>
          <a:xfrm>
            <a:off x="2531438" y="1223116"/>
            <a:ext cx="1371600" cy="1371600"/>
          </a:xfrm>
          <a:prstGeom prst="roundRect">
            <a:avLst>
              <a:gd name="adj" fmla="val 50000"/>
            </a:avLst>
          </a:prstGeom>
          <a:solidFill>
            <a:srgbClr val="D8D8D8"/>
          </a:solidFill>
          <a:ln w="12700" cap="flat" cmpd="sng">
            <a:solidFill>
              <a:schemeClr val="accent2"/>
            </a:solidFill>
            <a:prstDash val="solid"/>
            <a:miter lim="800000"/>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057902B-B95E-4BBA-98F4-D0DE7642C73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425" imgH="426" progId="TCLayout.ActiveDocument.1">
                  <p:embed/>
                </p:oleObj>
              </mc:Choice>
              <mc:Fallback>
                <p:oleObj name="Diapositive think-cell" r:id="rId4" imgW="425" imgH="426" progId="TCLayout.ActiveDocument.1">
                  <p:embed/>
                  <p:pic>
                    <p:nvPicPr>
                      <p:cNvPr id="7" name="Object 6" hidden="1">
                        <a:extLst>
                          <a:ext uri="{FF2B5EF4-FFF2-40B4-BE49-F238E27FC236}">
                            <a16:creationId xmlns:a16="http://schemas.microsoft.com/office/drawing/2014/main" id="{2057902B-B95E-4BBA-98F4-D0DE7642C7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11170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EDB29B3-B33F-6EC5-FC0C-409F552CFF01}"/>
              </a:ext>
            </a:extLst>
          </p:cNvPr>
          <p:cNvGraphicFramePr>
            <a:graphicFrameLocks noChangeAspect="1"/>
          </p:cNvGraphicFramePr>
          <p:nvPr>
            <p:custDataLst>
              <p:tags r:id="rId1"/>
            </p:custDataLst>
            <p:extLst>
              <p:ext uri="{D42A27DB-BD31-4B8C-83A1-F6EECF244321}">
                <p14:modId xmlns:p14="http://schemas.microsoft.com/office/powerpoint/2010/main" val="14057881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07" name="Google Shape;407;p6"/>
          <p:cNvSpPr txBox="1">
            <a:spLocks noGrp="1"/>
          </p:cNvSpPr>
          <p:nvPr>
            <p:ph type="title"/>
          </p:nvPr>
        </p:nvSpPr>
        <p:spPr>
          <a:xfrm>
            <a:off x="737591" y="4560867"/>
            <a:ext cx="8494899" cy="664797"/>
          </a:xfrm>
          <a:prstGeom prst="rect">
            <a:avLst/>
          </a:prstGeom>
          <a:noFill/>
          <a:ln>
            <a:noFill/>
          </a:ln>
        </p:spPr>
        <p:txBody>
          <a:bodyPr spcFirstLastPara="1" wrap="square" lIns="0" tIns="0" rIns="0" bIns="0" anchor="ctr" anchorCtr="0">
            <a:spAutoFit/>
          </a:bodyPr>
          <a:lstStyle/>
          <a:p>
            <a:pPr marL="0" lvl="0" indent="0" algn="l">
              <a:lnSpc>
                <a:spcPct val="90000"/>
              </a:lnSpc>
              <a:spcBef>
                <a:spcPts val="0"/>
              </a:spcBef>
              <a:spcAft>
                <a:spcPts val="0"/>
              </a:spcAft>
              <a:buClr>
                <a:schemeClr val="lt1"/>
              </a:buClr>
              <a:buSzPts val="5000"/>
              <a:buFont typeface="Franklin Gothic"/>
              <a:buNone/>
            </a:pPr>
            <a:r>
              <a:rPr lang="fr-FR" sz="4800" dirty="0">
                <a:latin typeface="Calibri" panose="020F0502020204030204" pitchFamily="34" charset="0"/>
                <a:cs typeface="Calibri" panose="020F0502020204030204" pitchFamily="34" charset="0"/>
              </a:rPr>
              <a:t>Notre compréhension du besoin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7291140-AA5C-075C-DE85-20B4BE59F4EC}"/>
              </a:ext>
            </a:extLst>
          </p:cNvPr>
          <p:cNvGraphicFramePr>
            <a:graphicFrameLocks noChangeAspect="1"/>
          </p:cNvGraphicFramePr>
          <p:nvPr>
            <p:custDataLst>
              <p:tags r:id="rId1"/>
            </p:custDataLst>
            <p:extLst>
              <p:ext uri="{D42A27DB-BD31-4B8C-83A1-F6EECF244321}">
                <p14:modId xmlns:p14="http://schemas.microsoft.com/office/powerpoint/2010/main" val="25803204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2" name="Object 1" hidden="1">
                        <a:extLst>
                          <a:ext uri="{FF2B5EF4-FFF2-40B4-BE49-F238E27FC236}">
                            <a16:creationId xmlns:a16="http://schemas.microsoft.com/office/drawing/2014/main" id="{E7291140-AA5C-075C-DE85-20B4BE59F4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41" name="Google Shape;741;p20"/>
          <p:cNvSpPr/>
          <p:nvPr/>
        </p:nvSpPr>
        <p:spPr>
          <a:xfrm>
            <a:off x="6240464" y="344442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a:spcBef>
                <a:spcPts val="0"/>
              </a:spcBef>
              <a:spcAft>
                <a:spcPts val="0"/>
              </a:spcAft>
              <a:buNone/>
            </a:pPr>
            <a:r>
              <a:rPr lang="fr-FR" sz="1600" b="1" dirty="0">
                <a:solidFill>
                  <a:schemeClr val="accent1"/>
                </a:solidFill>
                <a:latin typeface="Calibri"/>
                <a:ea typeface="Calibri"/>
                <a:cs typeface="Calibri"/>
                <a:sym typeface="Calibri"/>
              </a:rPr>
              <a:t>Automatisation de tableaux de bords Excel &amp; présentations Power Point </a:t>
            </a:r>
          </a:p>
        </p:txBody>
      </p:sp>
      <p:sp>
        <p:nvSpPr>
          <p:cNvPr id="729" name="Google Shape;729;p20"/>
          <p:cNvSpPr/>
          <p:nvPr/>
        </p:nvSpPr>
        <p:spPr>
          <a:xfrm>
            <a:off x="550863" y="344442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a:spcBef>
                <a:spcPts val="0"/>
              </a:spcBef>
              <a:spcAft>
                <a:spcPts val="0"/>
              </a:spcAft>
              <a:buNone/>
            </a:pPr>
            <a:r>
              <a:rPr lang="fr-FR" sz="1600" b="1" dirty="0">
                <a:solidFill>
                  <a:schemeClr val="accent1"/>
                </a:solidFill>
                <a:latin typeface="Calibri"/>
                <a:ea typeface="Calibri"/>
                <a:cs typeface="Calibri"/>
                <a:sym typeface="Calibri"/>
              </a:rPr>
              <a:t>Mise en place d'un système de gestion de la collecte de données</a:t>
            </a:r>
          </a:p>
        </p:txBody>
      </p:sp>
      <p:sp>
        <p:nvSpPr>
          <p:cNvPr id="730" name="Google Shape;730;p20"/>
          <p:cNvSpPr/>
          <p:nvPr/>
        </p:nvSpPr>
        <p:spPr>
          <a:xfrm>
            <a:off x="550865" y="344609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31" name="Google Shape;731;p20"/>
          <p:cNvSpPr/>
          <p:nvPr/>
        </p:nvSpPr>
        <p:spPr>
          <a:xfrm>
            <a:off x="550863" y="5031474"/>
            <a:ext cx="5400675" cy="1265937"/>
          </a:xfrm>
          <a:prstGeom prst="rect">
            <a:avLst/>
          </a:prstGeom>
          <a:solidFill>
            <a:srgbClr val="FEFEFE"/>
          </a:solidFill>
          <a:ln>
            <a:noFill/>
          </a:ln>
        </p:spPr>
        <p:txBody>
          <a:bodyPr spcFirstLastPara="1" wrap="square" lIns="1440000" tIns="0" rIns="91425" bIns="45700" anchor="ctr" anchorCtr="0">
            <a:noAutofit/>
          </a:bodyPr>
          <a:lstStyle/>
          <a:p>
            <a:pPr marL="0" marR="0" lvl="0" indent="0" algn="l">
              <a:spcBef>
                <a:spcPts val="0"/>
              </a:spcBef>
              <a:spcAft>
                <a:spcPts val="0"/>
              </a:spcAft>
              <a:buNone/>
            </a:pPr>
            <a:r>
              <a:rPr lang="fr-FR" sz="1600" b="1" dirty="0">
                <a:solidFill>
                  <a:schemeClr val="accent1"/>
                </a:solidFill>
                <a:latin typeface="Calibri"/>
                <a:ea typeface="Calibri"/>
                <a:cs typeface="Calibri"/>
                <a:sym typeface="Calibri"/>
              </a:rPr>
              <a:t>Optimisation du process de contrôle qualité et de la cohérence des données</a:t>
            </a:r>
          </a:p>
        </p:txBody>
      </p:sp>
      <p:sp>
        <p:nvSpPr>
          <p:cNvPr id="732" name="Google Shape;732;p20"/>
          <p:cNvSpPr/>
          <p:nvPr/>
        </p:nvSpPr>
        <p:spPr>
          <a:xfrm>
            <a:off x="550865" y="50331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33" name="Google Shape;733;p20"/>
          <p:cNvSpPr/>
          <p:nvPr/>
        </p:nvSpPr>
        <p:spPr>
          <a:xfrm>
            <a:off x="550863" y="1857374"/>
            <a:ext cx="5400675" cy="1265937"/>
          </a:xfrm>
          <a:prstGeom prst="rect">
            <a:avLst/>
          </a:prstGeom>
          <a:solidFill>
            <a:srgbClr val="FEFEFE"/>
          </a:solidFill>
          <a:ln>
            <a:noFill/>
          </a:ln>
        </p:spPr>
        <p:txBody>
          <a:bodyPr spcFirstLastPara="1" wrap="square" lIns="1440000" tIns="0" rIns="91425" bIns="45700" anchor="ctr" anchorCtr="0">
            <a:noAutofit/>
          </a:bodyPr>
          <a:lstStyle/>
          <a:p>
            <a:r>
              <a:rPr lang="fr-FR" sz="1600" b="1" dirty="0">
                <a:solidFill>
                  <a:schemeClr val="accent1"/>
                </a:solidFill>
                <a:latin typeface="Calibri"/>
                <a:ea typeface="Calibri"/>
                <a:cs typeface="Calibri"/>
                <a:sym typeface="Calibri"/>
              </a:rPr>
              <a:t>Mise en place d’un système de gestion du Workflow des demandes soumises à l’équipe Investissement</a:t>
            </a:r>
          </a:p>
        </p:txBody>
      </p:sp>
      <p:sp>
        <p:nvSpPr>
          <p:cNvPr id="734" name="Google Shape;734;p20"/>
          <p:cNvSpPr/>
          <p:nvPr/>
        </p:nvSpPr>
        <p:spPr>
          <a:xfrm>
            <a:off x="550865" y="18590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35" name="Google Shape;735;p20"/>
          <p:cNvSpPr/>
          <p:nvPr/>
        </p:nvSpPr>
        <p:spPr>
          <a:xfrm>
            <a:off x="550865" y="344442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36" name="Google Shape;736;p20"/>
          <p:cNvSpPr/>
          <p:nvPr/>
        </p:nvSpPr>
        <p:spPr>
          <a:xfrm>
            <a:off x="550865" y="503147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37" name="Google Shape;737;p20"/>
          <p:cNvSpPr txBox="1">
            <a:spLocks noGrp="1"/>
          </p:cNvSpPr>
          <p:nvPr>
            <p:ph type="title"/>
          </p:nvPr>
        </p:nvSpPr>
        <p:spPr>
          <a:xfrm>
            <a:off x="550863" y="560588"/>
            <a:ext cx="11089972" cy="443198"/>
          </a:xfrm>
          <a:prstGeom prst="rect">
            <a:avLst/>
          </a:prstGeom>
          <a:noFill/>
          <a:ln>
            <a:noFill/>
          </a:ln>
        </p:spPr>
        <p:txBody>
          <a:bodyPr spcFirstLastPara="1" wrap="square" lIns="0" tIns="0" rIns="0" bIns="0" anchor="t" anchorCtr="0">
            <a:spAutoFit/>
          </a:bodyPr>
          <a:lstStyle/>
          <a:p>
            <a:pPr marL="0" lvl="0" indent="0" algn="l">
              <a:lnSpc>
                <a:spcPct val="90000"/>
              </a:lnSpc>
              <a:spcBef>
                <a:spcPts val="0"/>
              </a:spcBef>
              <a:spcAft>
                <a:spcPts val="0"/>
              </a:spcAft>
              <a:buClr>
                <a:schemeClr val="dk2"/>
              </a:buClr>
              <a:buSzPts val="3200"/>
              <a:buFont typeface="Franklin Gothic"/>
              <a:buNone/>
            </a:pPr>
            <a:r>
              <a:rPr lang="fr-FR" dirty="0">
                <a:latin typeface="Calibri" panose="020F0502020204030204" pitchFamily="34" charset="0"/>
                <a:cs typeface="Calibri" panose="020F0502020204030204" pitchFamily="34" charset="0"/>
              </a:rPr>
              <a:t>Des besoins recensés sur toute la </a:t>
            </a:r>
            <a:r>
              <a:rPr lang="fr-FR" b="0" i="0" dirty="0">
                <a:solidFill>
                  <a:srgbClr val="0F47F2"/>
                </a:solidFill>
                <a:effectLst/>
                <a:latin typeface="Calibri" panose="020F0502020204030204" pitchFamily="34" charset="0"/>
              </a:rPr>
              <a:t>chaîne</a:t>
            </a:r>
            <a:r>
              <a:rPr lang="fr-FR" dirty="0">
                <a:latin typeface="Calibri" panose="020F0502020204030204" pitchFamily="34" charset="0"/>
                <a:cs typeface="Calibri" panose="020F0502020204030204" pitchFamily="34" charset="0"/>
              </a:rPr>
              <a:t> de valeur DATA</a:t>
            </a:r>
          </a:p>
        </p:txBody>
      </p:sp>
      <p:sp>
        <p:nvSpPr>
          <p:cNvPr id="742" name="Google Shape;742;p20"/>
          <p:cNvSpPr/>
          <p:nvPr/>
        </p:nvSpPr>
        <p:spPr>
          <a:xfrm>
            <a:off x="6240466" y="344609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43" name="Google Shape;743;p20"/>
          <p:cNvSpPr/>
          <p:nvPr/>
        </p:nvSpPr>
        <p:spPr>
          <a:xfrm>
            <a:off x="6240464" y="5031474"/>
            <a:ext cx="5400675" cy="1265937"/>
          </a:xfrm>
          <a:prstGeom prst="rect">
            <a:avLst/>
          </a:prstGeom>
          <a:solidFill>
            <a:srgbClr val="FEFEFE"/>
          </a:solidFill>
          <a:ln>
            <a:noFill/>
          </a:ln>
        </p:spPr>
        <p:txBody>
          <a:bodyPr spcFirstLastPara="1" wrap="square" lIns="1440000" tIns="0" rIns="91425" bIns="45700" anchor="ctr" anchorCtr="0">
            <a:noAutofit/>
          </a:bodyPr>
          <a:lstStyle/>
          <a:p>
            <a:r>
              <a:rPr lang="fr-FR" sz="1600" b="1" dirty="0">
                <a:solidFill>
                  <a:schemeClr val="accent1"/>
                </a:solidFill>
                <a:latin typeface="Calibri"/>
                <a:ea typeface="Calibri"/>
                <a:cs typeface="Calibri"/>
                <a:sym typeface="Calibri"/>
              </a:rPr>
              <a:t>Automatisation de l’exploration et récupération d'informations à partir de la base de données des procès-verbaux des conseils d'administration</a:t>
            </a:r>
          </a:p>
        </p:txBody>
      </p:sp>
      <p:sp>
        <p:nvSpPr>
          <p:cNvPr id="744" name="Google Shape;744;p20"/>
          <p:cNvSpPr/>
          <p:nvPr/>
        </p:nvSpPr>
        <p:spPr>
          <a:xfrm>
            <a:off x="6240466" y="50331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45" name="Google Shape;745;p20"/>
          <p:cNvSpPr/>
          <p:nvPr/>
        </p:nvSpPr>
        <p:spPr>
          <a:xfrm>
            <a:off x="6240464" y="1857374"/>
            <a:ext cx="5400675" cy="1265937"/>
          </a:xfrm>
          <a:prstGeom prst="rect">
            <a:avLst/>
          </a:prstGeom>
          <a:solidFill>
            <a:srgbClr val="FEFEFE"/>
          </a:solidFill>
          <a:ln>
            <a:noFill/>
          </a:ln>
        </p:spPr>
        <p:txBody>
          <a:bodyPr spcFirstLastPara="1" wrap="square" lIns="1440000" tIns="0" rIns="91425" bIns="45700" anchor="ctr" anchorCtr="0">
            <a:noAutofit/>
          </a:bodyPr>
          <a:lstStyle/>
          <a:p>
            <a:r>
              <a:rPr lang="fr-FR" sz="1600" b="1" dirty="0">
                <a:solidFill>
                  <a:schemeClr val="accent1"/>
                </a:solidFill>
                <a:latin typeface="Calibri"/>
                <a:ea typeface="Calibri"/>
                <a:cs typeface="Calibri"/>
                <a:sym typeface="Calibri"/>
              </a:rPr>
              <a:t>Exploration de la plateforme de Business Intelligence et Analytics</a:t>
            </a:r>
          </a:p>
        </p:txBody>
      </p:sp>
      <p:sp>
        <p:nvSpPr>
          <p:cNvPr id="746" name="Google Shape;746;p20"/>
          <p:cNvSpPr/>
          <p:nvPr/>
        </p:nvSpPr>
        <p:spPr>
          <a:xfrm>
            <a:off x="6240466" y="1859042"/>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47" name="Google Shape;747;p20"/>
          <p:cNvSpPr/>
          <p:nvPr/>
        </p:nvSpPr>
        <p:spPr>
          <a:xfrm>
            <a:off x="6240466" y="344442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748" name="Google Shape;748;p20"/>
          <p:cNvSpPr/>
          <p:nvPr/>
        </p:nvSpPr>
        <p:spPr>
          <a:xfrm>
            <a:off x="6240466" y="5031474"/>
            <a:ext cx="68400" cy="12642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a:spcBef>
                <a:spcPts val="0"/>
              </a:spcBef>
              <a:spcAft>
                <a:spcPts val="0"/>
              </a:spcAft>
              <a:buNone/>
            </a:pPr>
            <a:endParaRPr lang="fr-FR" sz="1800" dirty="0">
              <a:solidFill>
                <a:schemeClr val="lt1"/>
              </a:solidFill>
              <a:latin typeface="Calibri"/>
              <a:ea typeface="Calibri"/>
              <a:cs typeface="Calibri"/>
              <a:sym typeface="Calibri"/>
            </a:endParaRPr>
          </a:p>
        </p:txBody>
      </p:sp>
      <p:sp>
        <p:nvSpPr>
          <p:cNvPr id="4" name="Oval 3">
            <a:extLst>
              <a:ext uri="{FF2B5EF4-FFF2-40B4-BE49-F238E27FC236}">
                <a16:creationId xmlns:a16="http://schemas.microsoft.com/office/drawing/2014/main" id="{971DE131-D9ED-7E04-7838-602D909A692A}"/>
              </a:ext>
            </a:extLst>
          </p:cNvPr>
          <p:cNvSpPr/>
          <p:nvPr/>
        </p:nvSpPr>
        <p:spPr>
          <a:xfrm>
            <a:off x="6500702" y="3558197"/>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val 6">
            <a:extLst>
              <a:ext uri="{FF2B5EF4-FFF2-40B4-BE49-F238E27FC236}">
                <a16:creationId xmlns:a16="http://schemas.microsoft.com/office/drawing/2014/main" id="{FED370C2-AFF9-1620-FA16-C1E8A0121AB9}"/>
              </a:ext>
            </a:extLst>
          </p:cNvPr>
          <p:cNvSpPr/>
          <p:nvPr/>
        </p:nvSpPr>
        <p:spPr>
          <a:xfrm>
            <a:off x="6500702" y="5199090"/>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97A20F25-A0BC-C3D0-E7C2-5A6EAB5CF03C}"/>
              </a:ext>
            </a:extLst>
          </p:cNvPr>
          <p:cNvSpPr/>
          <p:nvPr/>
        </p:nvSpPr>
        <p:spPr>
          <a:xfrm>
            <a:off x="6500702" y="2086892"/>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754AE873-D762-35CD-D21D-03E21D80A206}"/>
              </a:ext>
            </a:extLst>
          </p:cNvPr>
          <p:cNvSpPr/>
          <p:nvPr/>
        </p:nvSpPr>
        <p:spPr>
          <a:xfrm>
            <a:off x="811101" y="2086892"/>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C66CFE90-8934-B4CA-7DF3-5ED128CB4D07}"/>
              </a:ext>
            </a:extLst>
          </p:cNvPr>
          <p:cNvSpPr/>
          <p:nvPr/>
        </p:nvSpPr>
        <p:spPr>
          <a:xfrm>
            <a:off x="811101" y="3619358"/>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75A66243-ED04-CA09-1CAD-9B3D867D1AA1}"/>
              </a:ext>
            </a:extLst>
          </p:cNvPr>
          <p:cNvSpPr/>
          <p:nvPr/>
        </p:nvSpPr>
        <p:spPr>
          <a:xfrm>
            <a:off x="811101" y="5206408"/>
            <a:ext cx="914400" cy="9144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oogle Shape;1170;p38" descr="Server outline">
            <a:extLst>
              <a:ext uri="{FF2B5EF4-FFF2-40B4-BE49-F238E27FC236}">
                <a16:creationId xmlns:a16="http://schemas.microsoft.com/office/drawing/2014/main" id="{5757D966-7364-58E3-739D-BED95186F1F8}"/>
              </a:ext>
            </a:extLst>
          </p:cNvPr>
          <p:cNvPicPr preferRelativeResize="0"/>
          <p:nvPr/>
        </p:nvPicPr>
        <p:blipFill rotWithShape="1">
          <a:blip r:embed="rId6">
            <a:alphaModFix/>
          </a:blip>
          <a:srcRect/>
          <a:stretch/>
        </p:blipFill>
        <p:spPr>
          <a:xfrm flipH="1">
            <a:off x="936831" y="3751093"/>
            <a:ext cx="662940" cy="650929"/>
          </a:xfrm>
          <a:prstGeom prst="rect">
            <a:avLst/>
          </a:prstGeom>
          <a:noFill/>
          <a:ln>
            <a:noFill/>
          </a:ln>
        </p:spPr>
      </p:pic>
      <p:pic>
        <p:nvPicPr>
          <p:cNvPr id="13" name="Google Shape;1167;p38">
            <a:extLst>
              <a:ext uri="{FF2B5EF4-FFF2-40B4-BE49-F238E27FC236}">
                <a16:creationId xmlns:a16="http://schemas.microsoft.com/office/drawing/2014/main" id="{D7553982-AA19-67C7-2015-FAF5694247E2}"/>
              </a:ext>
            </a:extLst>
          </p:cNvPr>
          <p:cNvPicPr preferRelativeResize="0"/>
          <p:nvPr/>
        </p:nvPicPr>
        <p:blipFill rotWithShape="1">
          <a:blip r:embed="rId7">
            <a:alphaModFix/>
            <a:biLevel thresh="25000"/>
          </a:blip>
          <a:srcRect/>
          <a:stretch/>
        </p:blipFill>
        <p:spPr>
          <a:xfrm>
            <a:off x="6684959" y="3695357"/>
            <a:ext cx="545886" cy="640080"/>
          </a:xfrm>
          <a:prstGeom prst="rect">
            <a:avLst/>
          </a:prstGeom>
          <a:noFill/>
          <a:ln>
            <a:noFill/>
          </a:ln>
        </p:spPr>
      </p:pic>
      <p:pic>
        <p:nvPicPr>
          <p:cNvPr id="14" name="Picture 13">
            <a:extLst>
              <a:ext uri="{FF2B5EF4-FFF2-40B4-BE49-F238E27FC236}">
                <a16:creationId xmlns:a16="http://schemas.microsoft.com/office/drawing/2014/main" id="{6B125DB6-29C6-C44B-8319-E56420257E16}"/>
              </a:ext>
            </a:extLst>
          </p:cNvPr>
          <p:cNvPicPr>
            <a:picLocks noChangeAspect="1"/>
          </p:cNvPicPr>
          <p:nvPr/>
        </p:nvPicPr>
        <p:blipFill>
          <a:blip r:embed="rId8">
            <a:clrChange>
              <a:clrFrom>
                <a:srgbClr val="FFFFFF"/>
              </a:clrFrom>
              <a:clrTo>
                <a:srgbClr val="FFFFFF">
                  <a:alpha val="0"/>
                </a:srgbClr>
              </a:clrTo>
            </a:clrChange>
            <a:lum bright="70000" contrast="-70000"/>
          </a:blip>
          <a:stretch>
            <a:fillRect/>
          </a:stretch>
        </p:blipFill>
        <p:spPr>
          <a:xfrm>
            <a:off x="993981" y="2286945"/>
            <a:ext cx="548640" cy="548640"/>
          </a:xfrm>
          <a:prstGeom prst="rect">
            <a:avLst/>
          </a:prstGeom>
        </p:spPr>
      </p:pic>
      <p:pic>
        <p:nvPicPr>
          <p:cNvPr id="15" name="Picture 14">
            <a:extLst>
              <a:ext uri="{FF2B5EF4-FFF2-40B4-BE49-F238E27FC236}">
                <a16:creationId xmlns:a16="http://schemas.microsoft.com/office/drawing/2014/main" id="{110D3F91-33CC-DCDD-3BE5-6C707B3260A5}"/>
              </a:ext>
            </a:extLst>
          </p:cNvPr>
          <p:cNvPicPr>
            <a:picLocks noChangeAspect="1"/>
          </p:cNvPicPr>
          <p:nvPr/>
        </p:nvPicPr>
        <p:blipFill>
          <a:blip r:embed="rId9">
            <a:lum bright="70000" contrast="-70000"/>
          </a:blip>
          <a:stretch>
            <a:fillRect/>
          </a:stretch>
        </p:blipFill>
        <p:spPr>
          <a:xfrm>
            <a:off x="1010856" y="5389288"/>
            <a:ext cx="548640" cy="548640"/>
          </a:xfrm>
          <a:prstGeom prst="rect">
            <a:avLst/>
          </a:prstGeom>
        </p:spPr>
      </p:pic>
      <p:pic>
        <p:nvPicPr>
          <p:cNvPr id="16" name="Picture 15">
            <a:extLst>
              <a:ext uri="{FF2B5EF4-FFF2-40B4-BE49-F238E27FC236}">
                <a16:creationId xmlns:a16="http://schemas.microsoft.com/office/drawing/2014/main" id="{EBAE1353-A970-B107-3E18-9EA9D6DB5202}"/>
              </a:ext>
            </a:extLst>
          </p:cNvPr>
          <p:cNvPicPr preferRelativeResize="0">
            <a:picLocks/>
          </p:cNvPicPr>
          <p:nvPr/>
        </p:nvPicPr>
        <p:blipFill rotWithShape="1">
          <a:blip r:embed="rId10">
            <a:clrChange>
              <a:clrFrom>
                <a:srgbClr val="FFFFFF"/>
              </a:clrFrom>
              <a:clrTo>
                <a:srgbClr val="FFFFFF">
                  <a:alpha val="0"/>
                </a:srgbClr>
              </a:clrTo>
            </a:clrChange>
            <a:lum bright="70000" contrast="-70000"/>
          </a:blip>
          <a:srcRect l="9575" t="15107" r="7575" b="34970"/>
          <a:stretch/>
        </p:blipFill>
        <p:spPr>
          <a:xfrm>
            <a:off x="6592142" y="2268605"/>
            <a:ext cx="731520" cy="550974"/>
          </a:xfrm>
          <a:prstGeom prst="rect">
            <a:avLst/>
          </a:prstGeom>
        </p:spPr>
      </p:pic>
      <p:pic>
        <p:nvPicPr>
          <p:cNvPr id="17" name="Picture 16">
            <a:extLst>
              <a:ext uri="{FF2B5EF4-FFF2-40B4-BE49-F238E27FC236}">
                <a16:creationId xmlns:a16="http://schemas.microsoft.com/office/drawing/2014/main" id="{6D645659-1F45-2823-704D-82C39AD8D4C9}"/>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brightnessContrast bright="-40000"/>
                    </a14:imgEffect>
                  </a14:imgLayer>
                </a14:imgProps>
              </a:ext>
            </a:extLst>
          </a:blip>
          <a:stretch>
            <a:fillRect/>
          </a:stretch>
        </p:blipFill>
        <p:spPr>
          <a:xfrm>
            <a:off x="6637224" y="5332458"/>
            <a:ext cx="641355" cy="650929"/>
          </a:xfrm>
          <a:prstGeom prst="rect">
            <a:avLst/>
          </a:prstGeom>
        </p:spPr>
      </p:pic>
    </p:spTree>
    <p:extLst>
      <p:ext uri="{BB962C8B-B14F-4D97-AF65-F5344CB8AC3E}">
        <p14:creationId xmlns:p14="http://schemas.microsoft.com/office/powerpoint/2010/main" val="38302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04E0B4A-4052-D982-AB63-7E33B23ECAA7}"/>
              </a:ext>
            </a:extLst>
          </p:cNvPr>
          <p:cNvGraphicFramePr>
            <a:graphicFrameLocks noChangeAspect="1"/>
          </p:cNvGraphicFramePr>
          <p:nvPr>
            <p:custDataLst>
              <p:tags r:id="rId1"/>
            </p:custDataLst>
            <p:extLst>
              <p:ext uri="{D42A27DB-BD31-4B8C-83A1-F6EECF244321}">
                <p14:modId xmlns:p14="http://schemas.microsoft.com/office/powerpoint/2010/main" val="14429184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4" progId="TCLayout.ActiveDocument.1">
                  <p:embed/>
                </p:oleObj>
              </mc:Choice>
              <mc:Fallback>
                <p:oleObj name="Diapositive think-cell"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7147020-DDF0-BD27-3D50-B639E45ED220}"/>
              </a:ext>
            </a:extLst>
          </p:cNvPr>
          <p:cNvSpPr>
            <a:spLocks noGrp="1"/>
          </p:cNvSpPr>
          <p:nvPr>
            <p:ph type="title"/>
          </p:nvPr>
        </p:nvSpPr>
        <p:spPr>
          <a:xfrm>
            <a:off x="550863" y="560588"/>
            <a:ext cx="11089972" cy="886397"/>
          </a:xfrm>
        </p:spPr>
        <p:txBody>
          <a:bodyPr vert="horz"/>
          <a:lstStyle/>
          <a:p>
            <a:r>
              <a:rPr lang="fr-FR" dirty="0">
                <a:latin typeface="Calibri" panose="020F0502020204030204" pitchFamily="34" charset="0"/>
                <a:cs typeface="Calibri" panose="020F0502020204030204" pitchFamily="34" charset="0"/>
              </a:rPr>
              <a:t>Mise en place d’un système de gestion du Workflow des demandes soumises à l’équipe Investissement </a:t>
            </a:r>
            <a:endParaRPr lang="en-GB" dirty="0">
              <a:latin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DB3E989B-5F3F-5D85-C698-4A3EDA506C9C}"/>
              </a:ext>
            </a:extLst>
          </p:cNvPr>
          <p:cNvGrpSpPr/>
          <p:nvPr/>
        </p:nvGrpSpPr>
        <p:grpSpPr>
          <a:xfrm>
            <a:off x="550863" y="2185060"/>
            <a:ext cx="2559476" cy="3741602"/>
            <a:chOff x="550863" y="2185060"/>
            <a:chExt cx="2559476" cy="3741602"/>
          </a:xfrm>
        </p:grpSpPr>
        <p:sp>
          <p:nvSpPr>
            <p:cNvPr id="5" name="Google Shape;666;p18">
              <a:extLst>
                <a:ext uri="{FF2B5EF4-FFF2-40B4-BE49-F238E27FC236}">
                  <a16:creationId xmlns:a16="http://schemas.microsoft.com/office/drawing/2014/main" id="{0177ED95-3FCB-8F45-6E66-A58622EED013}"/>
                </a:ext>
              </a:extLst>
            </p:cNvPr>
            <p:cNvSpPr/>
            <p:nvPr/>
          </p:nvSpPr>
          <p:spPr>
            <a:xfrm>
              <a:off x="550863" y="3646871"/>
              <a:ext cx="2559476" cy="2279791"/>
            </a:xfrm>
            <a:prstGeom prst="rect">
              <a:avLst/>
            </a:prstGeom>
            <a:noFill/>
            <a:ln>
              <a:noFill/>
            </a:ln>
          </p:spPr>
          <p:txBody>
            <a:bodyPr spcFirstLastPara="1" wrap="square" lIns="0" tIns="0" rIns="0" bIns="0" anchor="t" anchorCtr="0">
              <a:spAutoFit/>
            </a:bodyPr>
            <a:lstStyle/>
            <a:p>
              <a:pPr marL="0" marR="0" algn="just">
                <a:lnSpc>
                  <a:spcPct val="107000"/>
                </a:lnSpc>
                <a:spcBef>
                  <a:spcPts val="0"/>
                </a:spcBef>
                <a:spcAft>
                  <a:spcPts val="800"/>
                </a:spcAft>
              </a:pPr>
              <a:r>
                <a:rPr lang="fr-FR" sz="1400" dirty="0">
                  <a:effectLst/>
                  <a:latin typeface="Calibri" panose="020F0502020204030204" pitchFamily="34" charset="0"/>
                  <a:ea typeface="Calibri" panose="020F0502020204030204" pitchFamily="34" charset="0"/>
                  <a:cs typeface="Times New Roman" panose="02020603050405020304" pitchFamily="18" charset="0"/>
                </a:rPr>
                <a:t>Une des missions de l’équipe Investissement est de répondre aux demandes formulées par les autres entités de l'entreprise. </a:t>
              </a:r>
            </a:p>
            <a:p>
              <a:pPr marL="0" marR="0" algn="just">
                <a:lnSpc>
                  <a:spcPct val="107000"/>
                </a:lnSpc>
                <a:spcBef>
                  <a:spcPts val="0"/>
                </a:spcBef>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Les demandes reçues sont diverses, mais peuvent être regroupées en catégories en fonction de l’urgence accordée à leur traitement.</a:t>
              </a:r>
            </a:p>
          </p:txBody>
        </p:sp>
        <p:sp>
          <p:nvSpPr>
            <p:cNvPr id="6" name="Google Shape;668;p18">
              <a:extLst>
                <a:ext uri="{FF2B5EF4-FFF2-40B4-BE49-F238E27FC236}">
                  <a16:creationId xmlns:a16="http://schemas.microsoft.com/office/drawing/2014/main" id="{7E81FF8A-BA0B-4CF6-DD95-06058C3E5A47}"/>
                </a:ext>
              </a:extLst>
            </p:cNvPr>
            <p:cNvSpPr/>
            <p:nvPr/>
          </p:nvSpPr>
          <p:spPr>
            <a:xfrm>
              <a:off x="550863" y="3246965"/>
              <a:ext cx="2559476" cy="276999"/>
            </a:xfrm>
            <a:prstGeom prst="rect">
              <a:avLst/>
            </a:prstGeom>
            <a:solidFill>
              <a:srgbClr val="FEFEFE"/>
            </a:solidFill>
            <a:ln>
              <a:noFill/>
            </a:ln>
          </p:spPr>
          <p:txBody>
            <a:bodyPr spcFirstLastPara="1" wrap="square" lIns="0" tIns="0" rIns="0" bIns="0" anchor="t" anchorCtr="0">
              <a:spAutoFit/>
            </a:bodyPr>
            <a:lstStyle/>
            <a:p>
              <a:pPr marL="0" marR="0" lvl="0" indent="0" algn="ctr">
                <a:spcBef>
                  <a:spcPts val="0"/>
                </a:spcBef>
                <a:spcAft>
                  <a:spcPts val="0"/>
                </a:spcAft>
                <a:buNone/>
              </a:pPr>
              <a:r>
                <a:rPr lang="fr-FR" sz="1800" b="1" dirty="0">
                  <a:solidFill>
                    <a:schemeClr val="accent1"/>
                  </a:solidFill>
                  <a:latin typeface="Calibri"/>
                  <a:ea typeface="Calibri"/>
                  <a:cs typeface="Calibri"/>
                  <a:sym typeface="Calibri"/>
                </a:rPr>
                <a:t>Réception des demandes</a:t>
              </a:r>
              <a:endParaRPr lang="fr-FR" dirty="0"/>
            </a:p>
          </p:txBody>
        </p:sp>
        <p:cxnSp>
          <p:nvCxnSpPr>
            <p:cNvPr id="7" name="Google Shape;669;p18">
              <a:extLst>
                <a:ext uri="{FF2B5EF4-FFF2-40B4-BE49-F238E27FC236}">
                  <a16:creationId xmlns:a16="http://schemas.microsoft.com/office/drawing/2014/main" id="{09025CF6-4E59-44FB-38E1-AD253D281619}"/>
                </a:ext>
              </a:extLst>
            </p:cNvPr>
            <p:cNvCxnSpPr/>
            <p:nvPr/>
          </p:nvCxnSpPr>
          <p:spPr>
            <a:xfrm rot="10800000" flipH="1">
              <a:off x="550863" y="3585417"/>
              <a:ext cx="2559476" cy="1"/>
            </a:xfrm>
            <a:prstGeom prst="straightConnector1">
              <a:avLst/>
            </a:prstGeom>
            <a:noFill/>
            <a:ln w="9525" cap="flat" cmpd="sng">
              <a:solidFill>
                <a:schemeClr val="accent1"/>
              </a:solidFill>
              <a:prstDash val="solid"/>
              <a:miter lim="800000"/>
              <a:headEnd type="none" w="sm" len="sm"/>
              <a:tailEnd type="none" w="sm" len="sm"/>
            </a:ln>
          </p:spPr>
        </p:cxnSp>
        <p:pic>
          <p:nvPicPr>
            <p:cNvPr id="14" name="Picture 2" descr="Customer service desk icon reception symbol Vector Image">
              <a:extLst>
                <a:ext uri="{FF2B5EF4-FFF2-40B4-BE49-F238E27FC236}">
                  <a16:creationId xmlns:a16="http://schemas.microsoft.com/office/drawing/2014/main" id="{4D2FBF21-A15D-9ECF-7BDB-F90BC8D034D4}"/>
                </a:ext>
              </a:extLst>
            </p:cNvPr>
            <p:cNvPicPr preferRelativeResize="0">
              <a:picLocks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b="20877"/>
            <a:stretch/>
          </p:blipFill>
          <p:spPr bwMode="auto">
            <a:xfrm>
              <a:off x="1273118" y="2185060"/>
              <a:ext cx="992689" cy="8922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56CACEB8-1255-737F-253A-2F4B673AB553}"/>
              </a:ext>
            </a:extLst>
          </p:cNvPr>
          <p:cNvGrpSpPr/>
          <p:nvPr/>
        </p:nvGrpSpPr>
        <p:grpSpPr>
          <a:xfrm>
            <a:off x="4666991" y="2268831"/>
            <a:ext cx="2559476" cy="3963366"/>
            <a:chOff x="3396662" y="2268831"/>
            <a:chExt cx="2559476" cy="3963366"/>
          </a:xfrm>
        </p:grpSpPr>
        <p:sp>
          <p:nvSpPr>
            <p:cNvPr id="8" name="Google Shape;670;p18">
              <a:extLst>
                <a:ext uri="{FF2B5EF4-FFF2-40B4-BE49-F238E27FC236}">
                  <a16:creationId xmlns:a16="http://schemas.microsoft.com/office/drawing/2014/main" id="{16A0E61C-6C39-8688-8F09-B4C96194DDC8}"/>
                </a:ext>
              </a:extLst>
            </p:cNvPr>
            <p:cNvSpPr/>
            <p:nvPr/>
          </p:nvSpPr>
          <p:spPr>
            <a:xfrm>
              <a:off x="3396662" y="3646874"/>
              <a:ext cx="2559476" cy="2585323"/>
            </a:xfrm>
            <a:prstGeom prst="rect">
              <a:avLst/>
            </a:prstGeom>
            <a:noFill/>
            <a:ln>
              <a:noFill/>
            </a:ln>
          </p:spPr>
          <p:txBody>
            <a:bodyPr spcFirstLastPara="1" wrap="square" lIns="0" tIns="0" rIns="0" bIns="0" anchor="t" anchorCtr="0">
              <a:spAutoFit/>
            </a:bodyPr>
            <a:lstStyle/>
            <a:p>
              <a:pPr algn="just"/>
              <a:r>
                <a:rPr lang="fr-FR" sz="1400" dirty="0">
                  <a:effectLst/>
                  <a:latin typeface="Calibri" panose="020F0502020204030204" pitchFamily="34" charset="0"/>
                  <a:ea typeface="Calibri" panose="020F0502020204030204" pitchFamily="34" charset="0"/>
                  <a:cs typeface="Times New Roman" panose="02020603050405020304" pitchFamily="18" charset="0"/>
                </a:rPr>
                <a:t>Afin d'assurer un traitement efficace et rapide de ces demandes, l’équipe doit gérer différents obstacles tels que :</a:t>
              </a:r>
            </a:p>
            <a:p>
              <a:pPr marL="285750" indent="-285750" algn="just">
                <a:buFont typeface="Arial" panose="020B0604020202020204" pitchFamily="34" charset="0"/>
                <a:buChar char="•"/>
              </a:pPr>
              <a:r>
                <a:rPr lang="fr-FR" sz="1400" dirty="0">
                  <a:effectLst/>
                  <a:latin typeface="Calibri" panose="020F0502020204030204" pitchFamily="34" charset="0"/>
                  <a:ea typeface="Calibri" panose="020F0502020204030204" pitchFamily="34" charset="0"/>
                  <a:cs typeface="Times New Roman" panose="02020603050405020304" pitchFamily="18" charset="0"/>
                </a:rPr>
                <a:t>la recherche d'informations,</a:t>
              </a:r>
            </a:p>
            <a:p>
              <a:pPr marL="285750" indent="-285750" algn="just">
                <a:buFont typeface="Arial" panose="020B0604020202020204" pitchFamily="34" charset="0"/>
                <a:buChar char="•"/>
              </a:pPr>
              <a:r>
                <a:rPr lang="fr-FR" sz="1400" dirty="0">
                  <a:effectLst/>
                  <a:latin typeface="Calibri" panose="020F0502020204030204" pitchFamily="34" charset="0"/>
                  <a:ea typeface="Calibri" panose="020F0502020204030204" pitchFamily="34" charset="0"/>
                  <a:cs typeface="Times New Roman" panose="02020603050405020304" pitchFamily="18" charset="0"/>
                </a:rPr>
                <a:t>la demande de données auprès des participations,</a:t>
              </a:r>
            </a:p>
            <a:p>
              <a:pPr marL="285750" indent="-285750" algn="just">
                <a:buFont typeface="Arial" panose="020B0604020202020204" pitchFamily="34" charset="0"/>
                <a:buChar char="•"/>
              </a:pPr>
              <a:r>
                <a:rPr lang="fr-FR" sz="1400" dirty="0">
                  <a:effectLst/>
                  <a:latin typeface="Calibri" panose="020F0502020204030204" pitchFamily="34" charset="0"/>
                  <a:ea typeface="Calibri" panose="020F0502020204030204" pitchFamily="34" charset="0"/>
                  <a:cs typeface="Times New Roman" panose="02020603050405020304" pitchFamily="18" charset="0"/>
                </a:rPr>
                <a:t>la nécessité d'obtenir des précisions de la part de l'entité émettrice de la demande,</a:t>
              </a:r>
            </a:p>
            <a:p>
              <a:pPr algn="just"/>
              <a:r>
                <a:rPr lang="fr-FR" sz="1400" dirty="0">
                  <a:effectLst/>
                  <a:latin typeface="Calibri" panose="020F0502020204030204" pitchFamily="34" charset="0"/>
                  <a:ea typeface="Calibri" panose="020F0502020204030204" pitchFamily="34" charset="0"/>
                  <a:cs typeface="Times New Roman" panose="02020603050405020304" pitchFamily="18" charset="0"/>
                </a:rPr>
                <a:t>qui peuvent affecter  le traitement de la requête.</a:t>
              </a:r>
              <a:endParaRPr lang="fr-FR" dirty="0"/>
            </a:p>
          </p:txBody>
        </p:sp>
        <p:sp>
          <p:nvSpPr>
            <p:cNvPr id="9" name="Google Shape;672;p18">
              <a:extLst>
                <a:ext uri="{FF2B5EF4-FFF2-40B4-BE49-F238E27FC236}">
                  <a16:creationId xmlns:a16="http://schemas.microsoft.com/office/drawing/2014/main" id="{B41565CB-76BA-CBF5-0298-2330AD8BBCDF}"/>
                </a:ext>
              </a:extLst>
            </p:cNvPr>
            <p:cNvSpPr/>
            <p:nvPr/>
          </p:nvSpPr>
          <p:spPr>
            <a:xfrm>
              <a:off x="3396662" y="3246968"/>
              <a:ext cx="2559476" cy="276999"/>
            </a:xfrm>
            <a:prstGeom prst="rect">
              <a:avLst/>
            </a:prstGeom>
            <a:noFill/>
            <a:ln>
              <a:noFill/>
            </a:ln>
          </p:spPr>
          <p:txBody>
            <a:bodyPr spcFirstLastPara="1" wrap="square" lIns="0" tIns="0" rIns="0" bIns="0" anchor="t" anchorCtr="0">
              <a:spAutoFit/>
            </a:bodyPr>
            <a:lstStyle/>
            <a:p>
              <a:pPr marL="0" marR="0" lvl="0" indent="0" algn="ctr">
                <a:spcBef>
                  <a:spcPts val="0"/>
                </a:spcBef>
                <a:spcAft>
                  <a:spcPts val="0"/>
                </a:spcAft>
                <a:buNone/>
              </a:pPr>
              <a:r>
                <a:rPr lang="fr-FR" sz="1800" b="1" dirty="0">
                  <a:solidFill>
                    <a:schemeClr val="accent1"/>
                  </a:solidFill>
                  <a:latin typeface="Calibri"/>
                  <a:ea typeface="Calibri"/>
                  <a:cs typeface="Calibri"/>
                  <a:sym typeface="Calibri"/>
                </a:rPr>
                <a:t>Gestion des aléas</a:t>
              </a:r>
              <a:endParaRPr lang="fr-FR" dirty="0"/>
            </a:p>
          </p:txBody>
        </p:sp>
        <p:cxnSp>
          <p:nvCxnSpPr>
            <p:cNvPr id="10" name="Google Shape;673;p18">
              <a:extLst>
                <a:ext uri="{FF2B5EF4-FFF2-40B4-BE49-F238E27FC236}">
                  <a16:creationId xmlns:a16="http://schemas.microsoft.com/office/drawing/2014/main" id="{16B7FBEE-DE85-0A4A-6428-51611711D7E8}"/>
                </a:ext>
              </a:extLst>
            </p:cNvPr>
            <p:cNvCxnSpPr/>
            <p:nvPr/>
          </p:nvCxnSpPr>
          <p:spPr>
            <a:xfrm rot="10800000" flipH="1">
              <a:off x="3396662" y="3585420"/>
              <a:ext cx="2559476" cy="1"/>
            </a:xfrm>
            <a:prstGeom prst="straightConnector1">
              <a:avLst/>
            </a:prstGeom>
            <a:noFill/>
            <a:ln w="9525" cap="flat" cmpd="sng">
              <a:solidFill>
                <a:schemeClr val="accent1"/>
              </a:solidFill>
              <a:prstDash val="solid"/>
              <a:miter lim="800000"/>
              <a:headEnd type="none" w="sm" len="sm"/>
              <a:tailEnd type="none" w="sm" len="sm"/>
            </a:ln>
          </p:spPr>
        </p:cxnSp>
        <p:pic>
          <p:nvPicPr>
            <p:cNvPr id="15" name="Picture 4" descr="Icône Horloge, l'histoire dans Bootstrap">
              <a:extLst>
                <a:ext uri="{FF2B5EF4-FFF2-40B4-BE49-F238E27FC236}">
                  <a16:creationId xmlns:a16="http://schemas.microsoft.com/office/drawing/2014/main" id="{FFF72EC9-FCFC-516A-8A64-A1DCA5D29D3F}"/>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9575" y="2268831"/>
              <a:ext cx="733650" cy="733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782ACC70-3CC4-C6F0-75B2-AE32276F81D5}"/>
              </a:ext>
            </a:extLst>
          </p:cNvPr>
          <p:cNvGrpSpPr/>
          <p:nvPr/>
        </p:nvGrpSpPr>
        <p:grpSpPr>
          <a:xfrm>
            <a:off x="8783120" y="2268831"/>
            <a:ext cx="2559476" cy="3094218"/>
            <a:chOff x="9087921" y="2268831"/>
            <a:chExt cx="2559476" cy="3094218"/>
          </a:xfrm>
        </p:grpSpPr>
        <p:sp>
          <p:nvSpPr>
            <p:cNvPr id="11" name="Google Shape;674;p18">
              <a:extLst>
                <a:ext uri="{FF2B5EF4-FFF2-40B4-BE49-F238E27FC236}">
                  <a16:creationId xmlns:a16="http://schemas.microsoft.com/office/drawing/2014/main" id="{F91E7726-4FB3-FCD0-A894-2E8D4E72862A}"/>
                </a:ext>
              </a:extLst>
            </p:cNvPr>
            <p:cNvSpPr/>
            <p:nvPr/>
          </p:nvSpPr>
          <p:spPr>
            <a:xfrm>
              <a:off x="9087921" y="3646874"/>
              <a:ext cx="2559476" cy="1716175"/>
            </a:xfrm>
            <a:prstGeom prst="rect">
              <a:avLst/>
            </a:prstGeom>
            <a:noFill/>
            <a:ln>
              <a:noFill/>
            </a:ln>
          </p:spPr>
          <p:txBody>
            <a:bodyPr spcFirstLastPara="1" wrap="square" lIns="0" tIns="0" rIns="0" bIns="0" anchor="t" anchorCtr="0">
              <a:spAutoFit/>
            </a:bodyPr>
            <a:lstStyle/>
            <a:p>
              <a:pPr lvl="0" indent="0" algn="just">
                <a:lnSpc>
                  <a:spcPct val="107000"/>
                </a:lnSpc>
                <a:spcAft>
                  <a:spcPts val="800"/>
                </a:spcAft>
                <a:buFont typeface="Arial"/>
                <a:buNone/>
              </a:pPr>
              <a:r>
                <a:rPr lang="fr-FR" dirty="0">
                  <a:latin typeface="Calibri" panose="020F0502020204030204" pitchFamily="34" charset="0"/>
                  <a:ea typeface="Calibri" panose="020F0502020204030204" pitchFamily="34" charset="0"/>
                  <a:cs typeface="Times New Roman" panose="02020603050405020304" pitchFamily="18" charset="0"/>
                  <a:sym typeface="Calibri"/>
                </a:rPr>
                <a:t>Afin d’améliorer la gestion de workflow et de mieux suivre l'avancement des réponses aux différentes requêtes; l’équipe souhaiterait mettre en place un outil de gestion du workflow sous forme de ticket. </a:t>
              </a:r>
              <a:endParaRPr lang="fr-FR"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Google Shape;676;p18">
              <a:extLst>
                <a:ext uri="{FF2B5EF4-FFF2-40B4-BE49-F238E27FC236}">
                  <a16:creationId xmlns:a16="http://schemas.microsoft.com/office/drawing/2014/main" id="{B523919C-4416-6E51-C71C-7B730143B7FD}"/>
                </a:ext>
              </a:extLst>
            </p:cNvPr>
            <p:cNvSpPr/>
            <p:nvPr/>
          </p:nvSpPr>
          <p:spPr>
            <a:xfrm>
              <a:off x="9087921" y="3246968"/>
              <a:ext cx="2559476" cy="276999"/>
            </a:xfrm>
            <a:prstGeom prst="rect">
              <a:avLst/>
            </a:prstGeom>
            <a:noFill/>
            <a:ln>
              <a:noFill/>
            </a:ln>
          </p:spPr>
          <p:txBody>
            <a:bodyPr spcFirstLastPara="1" wrap="square" lIns="0" tIns="0" rIns="0" bIns="0" anchor="t" anchorCtr="0">
              <a:spAutoFit/>
            </a:bodyPr>
            <a:lstStyle/>
            <a:p>
              <a:pPr marL="0" marR="0" lvl="0" indent="0" algn="ctr">
                <a:spcBef>
                  <a:spcPts val="0"/>
                </a:spcBef>
                <a:spcAft>
                  <a:spcPts val="0"/>
                </a:spcAft>
                <a:buNone/>
              </a:pPr>
              <a:r>
                <a:rPr lang="fr-FR" sz="1800" b="1" dirty="0">
                  <a:solidFill>
                    <a:schemeClr val="accent1"/>
                  </a:solidFill>
                  <a:latin typeface="Calibri"/>
                  <a:ea typeface="Calibri"/>
                  <a:cs typeface="Calibri"/>
                  <a:sym typeface="Calibri"/>
                </a:rPr>
                <a:t>Outil de gestion workflow</a:t>
              </a:r>
              <a:endParaRPr lang="fr-FR" dirty="0"/>
            </a:p>
          </p:txBody>
        </p:sp>
        <p:cxnSp>
          <p:nvCxnSpPr>
            <p:cNvPr id="13" name="Google Shape;677;p18">
              <a:extLst>
                <a:ext uri="{FF2B5EF4-FFF2-40B4-BE49-F238E27FC236}">
                  <a16:creationId xmlns:a16="http://schemas.microsoft.com/office/drawing/2014/main" id="{D3A7C880-72FD-09C7-B503-BFACE8B95EF5}"/>
                </a:ext>
              </a:extLst>
            </p:cNvPr>
            <p:cNvCxnSpPr/>
            <p:nvPr/>
          </p:nvCxnSpPr>
          <p:spPr>
            <a:xfrm rot="10800000" flipH="1">
              <a:off x="9087921" y="3585420"/>
              <a:ext cx="2559476" cy="1"/>
            </a:xfrm>
            <a:prstGeom prst="straightConnector1">
              <a:avLst/>
            </a:prstGeom>
            <a:noFill/>
            <a:ln w="9525" cap="flat" cmpd="sng">
              <a:solidFill>
                <a:schemeClr val="accent1"/>
              </a:solidFill>
              <a:prstDash val="solid"/>
              <a:miter lim="800000"/>
              <a:headEnd type="none" w="sm" len="sm"/>
              <a:tailEnd type="none" w="sm" len="sm"/>
            </a:ln>
          </p:spPr>
        </p:cxnSp>
        <p:pic>
          <p:nvPicPr>
            <p:cNvPr id="16" name="Picture 15">
              <a:extLst>
                <a:ext uri="{FF2B5EF4-FFF2-40B4-BE49-F238E27FC236}">
                  <a16:creationId xmlns:a16="http://schemas.microsoft.com/office/drawing/2014/main" id="{43E645EC-A1F4-A2D0-E5DB-F451E7F6157F}"/>
                </a:ext>
              </a:extLst>
            </p:cNvPr>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artisticPaintStrokes/>
                      </a14:imgEffect>
                    </a14:imgLayer>
                  </a14:imgProps>
                </a:ext>
              </a:extLst>
            </a:blip>
            <a:stretch>
              <a:fillRect/>
            </a:stretch>
          </p:blipFill>
          <p:spPr>
            <a:xfrm>
              <a:off x="9939051" y="2268831"/>
              <a:ext cx="770500" cy="733650"/>
            </a:xfrm>
            <a:prstGeom prst="rect">
              <a:avLst/>
            </a:prstGeom>
          </p:spPr>
        </p:pic>
      </p:grpSp>
    </p:spTree>
    <p:extLst>
      <p:ext uri="{BB962C8B-B14F-4D97-AF65-F5344CB8AC3E}">
        <p14:creationId xmlns:p14="http://schemas.microsoft.com/office/powerpoint/2010/main" val="3384853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3C9E17F-5AF5-ECF8-8A6A-A6F6E3CE1467}"/>
              </a:ext>
            </a:extLst>
          </p:cNvPr>
          <p:cNvGraphicFramePr>
            <a:graphicFrameLocks noChangeAspect="1"/>
          </p:cNvGraphicFramePr>
          <p:nvPr>
            <p:custDataLst>
              <p:tags r:id="rId1"/>
            </p:custDataLst>
            <p:extLst>
              <p:ext uri="{D42A27DB-BD31-4B8C-83A1-F6EECF244321}">
                <p14:modId xmlns:p14="http://schemas.microsoft.com/office/powerpoint/2010/main" val="4225966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13" name="Google Shape;413;p7"/>
          <p:cNvSpPr txBox="1">
            <a:spLocks noGrp="1"/>
          </p:cNvSpPr>
          <p:nvPr>
            <p:ph type="title"/>
          </p:nvPr>
        </p:nvSpPr>
        <p:spPr>
          <a:xfrm>
            <a:off x="550862" y="560588"/>
            <a:ext cx="11474563" cy="443198"/>
          </a:xfrm>
          <a:prstGeom prst="rect">
            <a:avLst/>
          </a:prstGeom>
          <a:noFill/>
          <a:ln>
            <a:noFill/>
          </a:ln>
        </p:spPr>
        <p:txBody>
          <a:bodyPr spcFirstLastPara="1" wrap="square" lIns="0" tIns="0" rIns="0" bIns="0" anchor="t" anchorCtr="0">
            <a:spAutoFit/>
          </a:bodyPr>
          <a:lstStyle/>
          <a:p>
            <a:pPr marL="0" lvl="0" indent="0" algn="l">
              <a:lnSpc>
                <a:spcPct val="90000"/>
              </a:lnSpc>
              <a:spcBef>
                <a:spcPts val="0"/>
              </a:spcBef>
              <a:spcAft>
                <a:spcPts val="0"/>
              </a:spcAft>
              <a:buClr>
                <a:schemeClr val="dk2"/>
              </a:buClr>
              <a:buSzPts val="3200"/>
              <a:buFont typeface="Franklin Gothic"/>
              <a:buNone/>
            </a:pPr>
            <a:r>
              <a:rPr lang="fr-FR" dirty="0">
                <a:latin typeface="Calibri" panose="020F0502020204030204" pitchFamily="34" charset="0"/>
                <a:cs typeface="Calibri" panose="020F0502020204030204" pitchFamily="34" charset="0"/>
              </a:rPr>
              <a:t>Mise en place d’un modèle de gestion de la collecte de données</a:t>
            </a:r>
          </a:p>
        </p:txBody>
      </p:sp>
      <p:sp>
        <p:nvSpPr>
          <p:cNvPr id="3" name="Google Shape;1300;p41">
            <a:extLst>
              <a:ext uri="{FF2B5EF4-FFF2-40B4-BE49-F238E27FC236}">
                <a16:creationId xmlns:a16="http://schemas.microsoft.com/office/drawing/2014/main" id="{88278BEE-82DD-F5F0-6EB3-C4966CFF2C8D}"/>
              </a:ext>
            </a:extLst>
          </p:cNvPr>
          <p:cNvSpPr/>
          <p:nvPr/>
        </p:nvSpPr>
        <p:spPr>
          <a:xfrm rot="16200000">
            <a:off x="-860199" y="3659496"/>
            <a:ext cx="3447516" cy="625392"/>
          </a:xfrm>
          <a:prstGeom prst="flowChartPunchedCard">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4472C4"/>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4" name="TextBox 13">
            <a:extLst>
              <a:ext uri="{FF2B5EF4-FFF2-40B4-BE49-F238E27FC236}">
                <a16:creationId xmlns:a16="http://schemas.microsoft.com/office/drawing/2014/main" id="{97BDB4A0-D49C-93EE-BA3B-DABA04A1E825}"/>
              </a:ext>
            </a:extLst>
          </p:cNvPr>
          <p:cNvSpPr txBox="1"/>
          <p:nvPr/>
        </p:nvSpPr>
        <p:spPr>
          <a:xfrm>
            <a:off x="441212" y="1100079"/>
            <a:ext cx="11474563" cy="618631"/>
          </a:xfrm>
          <a:prstGeom prst="rect">
            <a:avLst/>
          </a:prstGeom>
          <a:noFill/>
        </p:spPr>
        <p:txBody>
          <a:bodyPr wrap="square">
            <a:spAutoFit/>
          </a:bodyPr>
          <a:lstStyle/>
          <a:p>
            <a:pPr>
              <a:lnSpc>
                <a:spcPct val="95000"/>
              </a:lnSpc>
              <a:buClr>
                <a:srgbClr val="6D90F8"/>
              </a:buClr>
              <a:buSzPts val="2000"/>
            </a:pPr>
            <a:r>
              <a:rPr lang="fr-FR" sz="1800" dirty="0">
                <a:solidFill>
                  <a:srgbClr val="6D90F8"/>
                </a:solidFill>
                <a:latin typeface="Calibri" panose="020F0502020204030204" pitchFamily="34" charset="0"/>
                <a:cs typeface="Calibri" panose="020F0502020204030204" pitchFamily="34" charset="0"/>
              </a:rPr>
              <a:t>La gestion de la collecte de données est un enjeu clé pour l'équipe Investissement, qui joue à la fois un rôle de consommateur et de producteur de données. </a:t>
            </a:r>
            <a:endParaRPr lang="en-AE" sz="1800" dirty="0">
              <a:solidFill>
                <a:srgbClr val="6D90F8"/>
              </a:solidFill>
              <a:latin typeface="Calibri" panose="020F0502020204030204" pitchFamily="34" charset="0"/>
              <a:cs typeface="Calibri" panose="020F0502020204030204" pitchFamily="34" charset="0"/>
            </a:endParaRPr>
          </a:p>
        </p:txBody>
      </p:sp>
      <p:sp>
        <p:nvSpPr>
          <p:cNvPr id="15" name="Google Shape;1353;p41">
            <a:extLst>
              <a:ext uri="{FF2B5EF4-FFF2-40B4-BE49-F238E27FC236}">
                <a16:creationId xmlns:a16="http://schemas.microsoft.com/office/drawing/2014/main" id="{99EB3F96-919C-EB52-15DD-286ABE27E238}"/>
              </a:ext>
            </a:extLst>
          </p:cNvPr>
          <p:cNvSpPr txBox="1"/>
          <p:nvPr/>
        </p:nvSpPr>
        <p:spPr>
          <a:xfrm rot="16200000">
            <a:off x="-790432" y="3622348"/>
            <a:ext cx="330797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2"/>
              </a:buClr>
              <a:buSzPts val="2400"/>
              <a:buFont typeface="Arial"/>
              <a:buNone/>
            </a:pPr>
            <a:r>
              <a:rPr lang="en-US" sz="24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ACQUIRE</a:t>
            </a:r>
            <a:endParaRPr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25" name="Group 24">
            <a:extLst>
              <a:ext uri="{FF2B5EF4-FFF2-40B4-BE49-F238E27FC236}">
                <a16:creationId xmlns:a16="http://schemas.microsoft.com/office/drawing/2014/main" id="{9AFC3A92-A4F7-982B-7AA7-D8378135430C}"/>
              </a:ext>
            </a:extLst>
          </p:cNvPr>
          <p:cNvGrpSpPr/>
          <p:nvPr/>
        </p:nvGrpSpPr>
        <p:grpSpPr>
          <a:xfrm>
            <a:off x="1339277" y="2206398"/>
            <a:ext cx="10140573" cy="830997"/>
            <a:chOff x="1339277" y="2277648"/>
            <a:chExt cx="10140573" cy="830997"/>
          </a:xfrm>
        </p:grpSpPr>
        <p:sp>
          <p:nvSpPr>
            <p:cNvPr id="4" name="Google Shape;1303;p41">
              <a:extLst>
                <a:ext uri="{FF2B5EF4-FFF2-40B4-BE49-F238E27FC236}">
                  <a16:creationId xmlns:a16="http://schemas.microsoft.com/office/drawing/2014/main" id="{92629E05-E89A-3144-D4D0-CCD964C5A1D6}"/>
                </a:ext>
              </a:extLst>
            </p:cNvPr>
            <p:cNvSpPr/>
            <p:nvPr/>
          </p:nvSpPr>
          <p:spPr>
            <a:xfrm>
              <a:off x="1339277" y="2333881"/>
              <a:ext cx="1463040" cy="718531"/>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Data Sources</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7" name="TextBox 16">
              <a:extLst>
                <a:ext uri="{FF2B5EF4-FFF2-40B4-BE49-F238E27FC236}">
                  <a16:creationId xmlns:a16="http://schemas.microsoft.com/office/drawing/2014/main" id="{449A9A2C-4565-70DA-8E34-BECE1C5EDD99}"/>
                </a:ext>
              </a:extLst>
            </p:cNvPr>
            <p:cNvSpPr txBox="1"/>
            <p:nvPr/>
          </p:nvSpPr>
          <p:spPr>
            <a:xfrm>
              <a:off x="2923699" y="2277648"/>
              <a:ext cx="8556151" cy="830997"/>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Les </a:t>
              </a:r>
              <a:r>
                <a:rPr lang="fr-FR" sz="1600" b="1" dirty="0">
                  <a:latin typeface="Calibri" panose="020F0502020204030204" pitchFamily="34" charset="0"/>
                  <a:ea typeface="Calibri" panose="020F0502020204030204" pitchFamily="34" charset="0"/>
                  <a:cs typeface="Calibri" panose="020F0502020204030204" pitchFamily="34" charset="0"/>
                </a:rPr>
                <a:t>sources</a:t>
              </a:r>
              <a:r>
                <a:rPr lang="fr-FR" sz="1600" dirty="0">
                  <a:latin typeface="Calibri" panose="020F0502020204030204" pitchFamily="34" charset="0"/>
                  <a:ea typeface="Calibri" panose="020F0502020204030204" pitchFamily="34" charset="0"/>
                  <a:cs typeface="Calibri" panose="020F0502020204030204" pitchFamily="34" charset="0"/>
                </a:rPr>
                <a:t> et les </a:t>
              </a:r>
              <a:r>
                <a:rPr lang="fr-FR" sz="1600" b="1" dirty="0">
                  <a:latin typeface="Calibri" panose="020F0502020204030204" pitchFamily="34" charset="0"/>
                  <a:ea typeface="Calibri" panose="020F0502020204030204" pitchFamily="34" charset="0"/>
                  <a:cs typeface="Calibri" panose="020F0502020204030204" pitchFamily="34" charset="0"/>
                </a:rPr>
                <a:t>formats de données </a:t>
              </a:r>
              <a:r>
                <a:rPr lang="fr-FR" sz="1600" dirty="0">
                  <a:latin typeface="Calibri" panose="020F0502020204030204" pitchFamily="34" charset="0"/>
                  <a:ea typeface="Calibri" panose="020F0502020204030204" pitchFamily="34" charset="0"/>
                  <a:cs typeface="Calibri" panose="020F0502020204030204" pitchFamily="34" charset="0"/>
                </a:rPr>
                <a:t>sont </a:t>
              </a:r>
              <a:r>
                <a:rPr lang="fr-FR" sz="1600" b="1" dirty="0">
                  <a:latin typeface="Calibri" panose="020F0502020204030204" pitchFamily="34" charset="0"/>
                  <a:ea typeface="Calibri" panose="020F0502020204030204" pitchFamily="34" charset="0"/>
                  <a:cs typeface="Calibri" panose="020F0502020204030204" pitchFamily="34" charset="0"/>
                </a:rPr>
                <a:t>multiples et hétérogènes </a:t>
              </a:r>
              <a:r>
                <a:rPr lang="fr-FR" sz="1600" dirty="0">
                  <a:latin typeface="Calibri" panose="020F0502020204030204" pitchFamily="34" charset="0"/>
                  <a:ea typeface="Calibri" panose="020F0502020204030204" pitchFamily="34" charset="0"/>
                  <a:cs typeface="Calibri" panose="020F0502020204030204" pitchFamily="34" charset="0"/>
                </a:rPr>
                <a:t>car il existe un nombre important d'entreprises détenues par le groupe. Certaines données sont dupliquées dans les différentes sources de données et </a:t>
              </a:r>
              <a:r>
                <a:rPr lang="fr-FR" sz="1600" b="1" dirty="0">
                  <a:latin typeface="Calibri" panose="020F0502020204030204" pitchFamily="34" charset="0"/>
                  <a:ea typeface="Calibri" panose="020F0502020204030204" pitchFamily="34" charset="0"/>
                  <a:cs typeface="Calibri" panose="020F0502020204030204" pitchFamily="34" charset="0"/>
                </a:rPr>
                <a:t>il n’existe pas de source de référence ou maîtresse de la donnée</a:t>
              </a:r>
              <a:r>
                <a:rPr lang="fr-FR" sz="1600" dirty="0">
                  <a:latin typeface="Calibri" panose="020F0502020204030204" pitchFamily="34" charset="0"/>
                  <a:ea typeface="Calibri" panose="020F0502020204030204" pitchFamily="34" charset="0"/>
                  <a:cs typeface="Calibri" panose="020F0502020204030204" pitchFamily="34" charset="0"/>
                </a:rPr>
                <a:t>.</a:t>
              </a:r>
            </a:p>
          </p:txBody>
        </p:sp>
      </p:grpSp>
      <p:grpSp>
        <p:nvGrpSpPr>
          <p:cNvPr id="24" name="Group 23">
            <a:extLst>
              <a:ext uri="{FF2B5EF4-FFF2-40B4-BE49-F238E27FC236}">
                <a16:creationId xmlns:a16="http://schemas.microsoft.com/office/drawing/2014/main" id="{0C007839-EE31-1811-BBA1-2E8603225124}"/>
              </a:ext>
            </a:extLst>
          </p:cNvPr>
          <p:cNvGrpSpPr/>
          <p:nvPr/>
        </p:nvGrpSpPr>
        <p:grpSpPr>
          <a:xfrm>
            <a:off x="1339277" y="3643790"/>
            <a:ext cx="10140573" cy="830997"/>
            <a:chOff x="1339277" y="3697860"/>
            <a:chExt cx="10140573" cy="830997"/>
          </a:xfrm>
        </p:grpSpPr>
        <p:sp>
          <p:nvSpPr>
            <p:cNvPr id="5" name="Google Shape;1307;p41">
              <a:extLst>
                <a:ext uri="{FF2B5EF4-FFF2-40B4-BE49-F238E27FC236}">
                  <a16:creationId xmlns:a16="http://schemas.microsoft.com/office/drawing/2014/main" id="{6CF06521-FBAC-45E4-C71E-ED5E74E57711}"/>
                </a:ext>
              </a:extLst>
            </p:cNvPr>
            <p:cNvSpPr/>
            <p:nvPr/>
          </p:nvSpPr>
          <p:spPr>
            <a:xfrm>
              <a:off x="1339277" y="3754093"/>
              <a:ext cx="1463040" cy="718531"/>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Integration</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8" name="TextBox 17">
              <a:extLst>
                <a:ext uri="{FF2B5EF4-FFF2-40B4-BE49-F238E27FC236}">
                  <a16:creationId xmlns:a16="http://schemas.microsoft.com/office/drawing/2014/main" id="{5CDB5553-D61F-4E1B-78E8-7CEBDA5C1E2E}"/>
                </a:ext>
              </a:extLst>
            </p:cNvPr>
            <p:cNvSpPr txBox="1"/>
            <p:nvPr/>
          </p:nvSpPr>
          <p:spPr>
            <a:xfrm>
              <a:off x="2923699" y="3697860"/>
              <a:ext cx="8556151" cy="830997"/>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Les </a:t>
              </a:r>
              <a:r>
                <a:rPr lang="fr-FR" sz="1600" b="1" dirty="0">
                  <a:latin typeface="Calibri" panose="020F0502020204030204" pitchFamily="34" charset="0"/>
                  <a:ea typeface="Calibri" panose="020F0502020204030204" pitchFamily="34" charset="0"/>
                  <a:cs typeface="Calibri" panose="020F0502020204030204" pitchFamily="34" charset="0"/>
                </a:rPr>
                <a:t>fréquences de réception de la donnée source</a:t>
              </a:r>
              <a:r>
                <a:rPr lang="fr-FR" sz="1600" dirty="0">
                  <a:latin typeface="Calibri" panose="020F0502020204030204" pitchFamily="34" charset="0"/>
                  <a:ea typeface="Calibri" panose="020F0502020204030204" pitchFamily="34" charset="0"/>
                  <a:cs typeface="Calibri" panose="020F0502020204030204" pitchFamily="34" charset="0"/>
                </a:rPr>
                <a:t> dépendent de la participation et </a:t>
              </a:r>
              <a:r>
                <a:rPr lang="fr-FR" sz="1600" b="1" dirty="0">
                  <a:latin typeface="Calibri" panose="020F0502020204030204" pitchFamily="34" charset="0"/>
                  <a:ea typeface="Calibri" panose="020F0502020204030204" pitchFamily="34" charset="0"/>
                  <a:cs typeface="Calibri" panose="020F0502020204030204" pitchFamily="34" charset="0"/>
                </a:rPr>
                <a:t>peuvent varier </a:t>
              </a:r>
              <a:r>
                <a:rPr lang="fr-FR" sz="1600" dirty="0">
                  <a:latin typeface="Calibri" panose="020F0502020204030204" pitchFamily="34" charset="0"/>
                  <a:ea typeface="Calibri" panose="020F0502020204030204" pitchFamily="34" charset="0"/>
                  <a:cs typeface="Calibri" panose="020F0502020204030204" pitchFamily="34" charset="0"/>
                </a:rPr>
                <a:t>au sein de chacune d’entre elles. Certaines sources de données ont une fréquence de rafraîchissement définie et d’autres sont reçues à la demande. </a:t>
              </a:r>
            </a:p>
          </p:txBody>
        </p:sp>
      </p:grpSp>
      <p:grpSp>
        <p:nvGrpSpPr>
          <p:cNvPr id="26" name="Group 25">
            <a:extLst>
              <a:ext uri="{FF2B5EF4-FFF2-40B4-BE49-F238E27FC236}">
                <a16:creationId xmlns:a16="http://schemas.microsoft.com/office/drawing/2014/main" id="{9C69CCF4-ACC4-C9A2-0878-D1BAD4C12B4A}"/>
              </a:ext>
            </a:extLst>
          </p:cNvPr>
          <p:cNvGrpSpPr/>
          <p:nvPr/>
        </p:nvGrpSpPr>
        <p:grpSpPr>
          <a:xfrm>
            <a:off x="1339277" y="5057432"/>
            <a:ext cx="10164323" cy="640080"/>
            <a:chOff x="1339277" y="5009932"/>
            <a:chExt cx="10164323" cy="640080"/>
          </a:xfrm>
        </p:grpSpPr>
        <p:sp>
          <p:nvSpPr>
            <p:cNvPr id="6" name="Google Shape;1335;p41">
              <a:extLst>
                <a:ext uri="{FF2B5EF4-FFF2-40B4-BE49-F238E27FC236}">
                  <a16:creationId xmlns:a16="http://schemas.microsoft.com/office/drawing/2014/main" id="{25A0EA0E-1CD1-0704-6C81-A39E0256143F}"/>
                </a:ext>
              </a:extLst>
            </p:cNvPr>
            <p:cNvSpPr/>
            <p:nvPr/>
          </p:nvSpPr>
          <p:spPr>
            <a:xfrm>
              <a:off x="1339277" y="5009932"/>
              <a:ext cx="1463040" cy="640080"/>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Storage</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9" name="TextBox 18">
              <a:extLst>
                <a:ext uri="{FF2B5EF4-FFF2-40B4-BE49-F238E27FC236}">
                  <a16:creationId xmlns:a16="http://schemas.microsoft.com/office/drawing/2014/main" id="{4C693B30-9A8B-5C88-E424-F47C9F002E7C}"/>
                </a:ext>
              </a:extLst>
            </p:cNvPr>
            <p:cNvSpPr txBox="1"/>
            <p:nvPr/>
          </p:nvSpPr>
          <p:spPr>
            <a:xfrm>
              <a:off x="2947449" y="5037585"/>
              <a:ext cx="8556151" cy="584775"/>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Les données sources sont stockées dans des fichiers partagés. </a:t>
              </a:r>
              <a:r>
                <a:rPr lang="fr-FR" sz="1600" b="1" dirty="0">
                  <a:latin typeface="Calibri" panose="020F0502020204030204" pitchFamily="34" charset="0"/>
                  <a:ea typeface="Calibri" panose="020F0502020204030204" pitchFamily="34" charset="0"/>
                  <a:cs typeface="Calibri" panose="020F0502020204030204" pitchFamily="34" charset="0"/>
                </a:rPr>
                <a:t>Il n’existe pas de base de données centralisée</a:t>
              </a:r>
              <a:r>
                <a:rPr lang="fr-FR" sz="1600" dirty="0">
                  <a:latin typeface="Calibri" panose="020F0502020204030204" pitchFamily="34" charset="0"/>
                  <a:ea typeface="Calibri" panose="020F0502020204030204" pitchFamily="34" charset="0"/>
                  <a:cs typeface="Calibri" panose="020F0502020204030204" pitchFamily="34" charset="0"/>
                </a:rPr>
                <a:t> qui rassemble et stocke des données provenant des différentes sources.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3C9E17F-5AF5-ECF8-8A6A-A6F6E3CE1467}"/>
              </a:ext>
            </a:extLst>
          </p:cNvPr>
          <p:cNvGraphicFramePr>
            <a:graphicFrameLocks noChangeAspect="1"/>
          </p:cNvGraphicFramePr>
          <p:nvPr>
            <p:custDataLst>
              <p:tags r:id="rId1"/>
            </p:custDataLst>
            <p:extLst>
              <p:ext uri="{D42A27DB-BD31-4B8C-83A1-F6EECF244321}">
                <p14:modId xmlns:p14="http://schemas.microsoft.com/office/powerpoint/2010/main" val="4057588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2" name="Object 1" hidden="1">
                        <a:extLst>
                          <a:ext uri="{FF2B5EF4-FFF2-40B4-BE49-F238E27FC236}">
                            <a16:creationId xmlns:a16="http://schemas.microsoft.com/office/drawing/2014/main" id="{93C9E17F-5AF5-ECF8-8A6A-A6F6E3CE14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13" name="Google Shape;413;p7"/>
          <p:cNvSpPr txBox="1">
            <a:spLocks noGrp="1"/>
          </p:cNvSpPr>
          <p:nvPr>
            <p:ph type="title"/>
          </p:nvPr>
        </p:nvSpPr>
        <p:spPr>
          <a:xfrm>
            <a:off x="550863" y="560588"/>
            <a:ext cx="11089972" cy="886397"/>
          </a:xfrm>
          <a:prstGeom prst="rect">
            <a:avLst/>
          </a:prstGeom>
          <a:noFill/>
          <a:ln>
            <a:noFill/>
          </a:ln>
        </p:spPr>
        <p:txBody>
          <a:bodyPr spcFirstLastPara="1" wrap="square" lIns="0" tIns="0" rIns="0" bIns="0" anchor="t" anchorCtr="0">
            <a:spAutoFit/>
          </a:bodyPr>
          <a:lstStyle/>
          <a:p>
            <a:pPr marL="0" lvl="0" indent="0" algn="l">
              <a:lnSpc>
                <a:spcPct val="90000"/>
              </a:lnSpc>
              <a:spcBef>
                <a:spcPts val="0"/>
              </a:spcBef>
              <a:spcAft>
                <a:spcPts val="0"/>
              </a:spcAft>
              <a:buClr>
                <a:schemeClr val="dk2"/>
              </a:buClr>
              <a:buSzPts val="3200"/>
              <a:buFont typeface="Franklin Gothic"/>
              <a:buNone/>
            </a:pPr>
            <a:r>
              <a:rPr lang="fr-FR" dirty="0">
                <a:latin typeface="Calibri" panose="020F0502020204030204" pitchFamily="34" charset="0"/>
                <a:cs typeface="Calibri" panose="020F0502020204030204" pitchFamily="34" charset="0"/>
              </a:rPr>
              <a:t>Optimisation du process de contrôle qualité et de la cohérence des données</a:t>
            </a:r>
          </a:p>
        </p:txBody>
      </p:sp>
      <p:sp>
        <p:nvSpPr>
          <p:cNvPr id="3" name="Google Shape;1300;p41">
            <a:extLst>
              <a:ext uri="{FF2B5EF4-FFF2-40B4-BE49-F238E27FC236}">
                <a16:creationId xmlns:a16="http://schemas.microsoft.com/office/drawing/2014/main" id="{88278BEE-82DD-F5F0-6EB3-C4966CFF2C8D}"/>
              </a:ext>
            </a:extLst>
          </p:cNvPr>
          <p:cNvSpPr/>
          <p:nvPr/>
        </p:nvSpPr>
        <p:spPr>
          <a:xfrm rot="16200000">
            <a:off x="-860199" y="3873250"/>
            <a:ext cx="3447516" cy="625392"/>
          </a:xfrm>
          <a:prstGeom prst="flowChartPunchedCard">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4472C4"/>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4" name="TextBox 13">
            <a:extLst>
              <a:ext uri="{FF2B5EF4-FFF2-40B4-BE49-F238E27FC236}">
                <a16:creationId xmlns:a16="http://schemas.microsoft.com/office/drawing/2014/main" id="{97BDB4A0-D49C-93EE-BA3B-DABA04A1E825}"/>
              </a:ext>
            </a:extLst>
          </p:cNvPr>
          <p:cNvSpPr txBox="1"/>
          <p:nvPr/>
        </p:nvSpPr>
        <p:spPr>
          <a:xfrm>
            <a:off x="453088" y="1512783"/>
            <a:ext cx="11474563" cy="618631"/>
          </a:xfrm>
          <a:prstGeom prst="rect">
            <a:avLst/>
          </a:prstGeom>
          <a:noFill/>
        </p:spPr>
        <p:txBody>
          <a:bodyPr wrap="square">
            <a:spAutoFit/>
          </a:bodyPr>
          <a:lstStyle/>
          <a:p>
            <a:pPr>
              <a:lnSpc>
                <a:spcPct val="95000"/>
              </a:lnSpc>
              <a:buClr>
                <a:srgbClr val="6D90F8"/>
              </a:buClr>
              <a:buSzPts val="2000"/>
            </a:pPr>
            <a:r>
              <a:rPr lang="fr-FR" sz="1800" dirty="0">
                <a:solidFill>
                  <a:srgbClr val="6D90F8"/>
                </a:solidFill>
                <a:latin typeface="Calibri" panose="020F0502020204030204" pitchFamily="34" charset="0"/>
                <a:cs typeface="Calibri" panose="020F0502020204030204" pitchFamily="34" charset="0"/>
              </a:rPr>
              <a:t>En tant que pivot de la gestion de l'information, l'entité Investissement prépare des données fiables et exploitables pour les autres entités de l'organisation.</a:t>
            </a:r>
            <a:endParaRPr lang="en-AE" sz="1800" dirty="0">
              <a:solidFill>
                <a:srgbClr val="6D90F8"/>
              </a:solidFill>
              <a:latin typeface="Calibri" panose="020F0502020204030204" pitchFamily="34" charset="0"/>
              <a:cs typeface="Calibri" panose="020F0502020204030204" pitchFamily="34" charset="0"/>
            </a:endParaRPr>
          </a:p>
        </p:txBody>
      </p:sp>
      <p:sp>
        <p:nvSpPr>
          <p:cNvPr id="15" name="Google Shape;1353;p41">
            <a:extLst>
              <a:ext uri="{FF2B5EF4-FFF2-40B4-BE49-F238E27FC236}">
                <a16:creationId xmlns:a16="http://schemas.microsoft.com/office/drawing/2014/main" id="{99EB3F96-919C-EB52-15DD-286ABE27E238}"/>
              </a:ext>
            </a:extLst>
          </p:cNvPr>
          <p:cNvSpPr txBox="1"/>
          <p:nvPr/>
        </p:nvSpPr>
        <p:spPr>
          <a:xfrm rot="16200000">
            <a:off x="-790432" y="3836102"/>
            <a:ext cx="330797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2"/>
              </a:buClr>
              <a:buSzPts val="2400"/>
              <a:buFont typeface="Arial"/>
              <a:buNone/>
            </a:pPr>
            <a:r>
              <a:rPr lang="en-US" sz="24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PREPARE</a:t>
            </a:r>
            <a:endParaRPr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9" name="Group 8">
            <a:extLst>
              <a:ext uri="{FF2B5EF4-FFF2-40B4-BE49-F238E27FC236}">
                <a16:creationId xmlns:a16="http://schemas.microsoft.com/office/drawing/2014/main" id="{33FBD7C9-8950-6F95-D3D8-B06E90476E6E}"/>
              </a:ext>
            </a:extLst>
          </p:cNvPr>
          <p:cNvGrpSpPr/>
          <p:nvPr/>
        </p:nvGrpSpPr>
        <p:grpSpPr>
          <a:xfrm>
            <a:off x="1339276" y="2420152"/>
            <a:ext cx="10220000" cy="830997"/>
            <a:chOff x="1339276" y="2206398"/>
            <a:chExt cx="10220000" cy="830997"/>
          </a:xfrm>
        </p:grpSpPr>
        <p:sp>
          <p:nvSpPr>
            <p:cNvPr id="4" name="Google Shape;1303;p41">
              <a:extLst>
                <a:ext uri="{FF2B5EF4-FFF2-40B4-BE49-F238E27FC236}">
                  <a16:creationId xmlns:a16="http://schemas.microsoft.com/office/drawing/2014/main" id="{92629E05-E89A-3144-D4D0-CCD964C5A1D6}"/>
                </a:ext>
              </a:extLst>
            </p:cNvPr>
            <p:cNvSpPr/>
            <p:nvPr/>
          </p:nvSpPr>
          <p:spPr>
            <a:xfrm>
              <a:off x="1339276" y="2255689"/>
              <a:ext cx="1663846" cy="781705"/>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Data Quality</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7" name="TextBox 16">
              <a:extLst>
                <a:ext uri="{FF2B5EF4-FFF2-40B4-BE49-F238E27FC236}">
                  <a16:creationId xmlns:a16="http://schemas.microsoft.com/office/drawing/2014/main" id="{449A9A2C-4565-70DA-8E34-BECE1C5EDD99}"/>
                </a:ext>
              </a:extLst>
            </p:cNvPr>
            <p:cNvSpPr txBox="1"/>
            <p:nvPr/>
          </p:nvSpPr>
          <p:spPr>
            <a:xfrm>
              <a:off x="3166143" y="2206398"/>
              <a:ext cx="8393133" cy="830997"/>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Dans les sources de données envoyées par les entreprises </a:t>
              </a:r>
              <a:r>
                <a:rPr lang="fr-FR" sz="1600" b="1" dirty="0">
                  <a:latin typeface="Calibri" panose="020F0502020204030204" pitchFamily="34" charset="0"/>
                  <a:ea typeface="Calibri" panose="020F0502020204030204" pitchFamily="34" charset="0"/>
                  <a:cs typeface="Calibri" panose="020F0502020204030204" pitchFamily="34" charset="0"/>
                </a:rPr>
                <a:t>la donnée </a:t>
              </a:r>
              <a:r>
                <a:rPr lang="fr-FR" sz="1600" dirty="0">
                  <a:latin typeface="Calibri" panose="020F0502020204030204" pitchFamily="34" charset="0"/>
                  <a:ea typeface="Calibri" panose="020F0502020204030204" pitchFamily="34" charset="0"/>
                  <a:cs typeface="Calibri" panose="020F0502020204030204" pitchFamily="34" charset="0"/>
                </a:rPr>
                <a:t>peut être </a:t>
              </a:r>
              <a:r>
                <a:rPr lang="fr-FR" sz="1600" b="1" dirty="0">
                  <a:latin typeface="Calibri" panose="020F0502020204030204" pitchFamily="34" charset="0"/>
                  <a:ea typeface="Calibri" panose="020F0502020204030204" pitchFamily="34" charset="0"/>
                  <a:cs typeface="Calibri" panose="020F0502020204030204" pitchFamily="34" charset="0"/>
                </a:rPr>
                <a:t>manquante</a:t>
              </a:r>
              <a:r>
                <a:rPr lang="fr-FR" sz="1600" dirty="0">
                  <a:latin typeface="Calibri" panose="020F0502020204030204" pitchFamily="34" charset="0"/>
                  <a:ea typeface="Calibri" panose="020F0502020204030204" pitchFamily="34" charset="0"/>
                  <a:cs typeface="Calibri" panose="020F0502020204030204" pitchFamily="34" charset="0"/>
                </a:rPr>
                <a:t>, </a:t>
              </a:r>
              <a:r>
                <a:rPr lang="fr-FR" sz="1600" b="1" dirty="0">
                  <a:latin typeface="Calibri" panose="020F0502020204030204" pitchFamily="34" charset="0"/>
                  <a:ea typeface="Calibri" panose="020F0502020204030204" pitchFamily="34" charset="0"/>
                  <a:cs typeface="Calibri" panose="020F0502020204030204" pitchFamily="34" charset="0"/>
                </a:rPr>
                <a:t>erronée</a:t>
              </a:r>
              <a:r>
                <a:rPr lang="fr-FR" sz="1600" dirty="0">
                  <a:latin typeface="Calibri" panose="020F0502020204030204" pitchFamily="34" charset="0"/>
                  <a:ea typeface="Calibri" panose="020F0502020204030204" pitchFamily="34" charset="0"/>
                  <a:cs typeface="Calibri" panose="020F0502020204030204" pitchFamily="34" charset="0"/>
                </a:rPr>
                <a:t> ou </a:t>
              </a:r>
              <a:r>
                <a:rPr lang="fr-FR" sz="1600" b="1" dirty="0">
                  <a:latin typeface="Calibri" panose="020F0502020204030204" pitchFamily="34" charset="0"/>
                  <a:ea typeface="Calibri" panose="020F0502020204030204" pitchFamily="34" charset="0"/>
                  <a:cs typeface="Calibri" panose="020F0502020204030204" pitchFamily="34" charset="0"/>
                </a:rPr>
                <a:t>incohérente</a:t>
              </a:r>
              <a:r>
                <a:rPr lang="fr-FR" sz="1600" dirty="0">
                  <a:latin typeface="Calibri" panose="020F0502020204030204" pitchFamily="34" charset="0"/>
                  <a:ea typeface="Calibri" panose="020F0502020204030204" pitchFamily="34" charset="0"/>
                  <a:cs typeface="Calibri" panose="020F0502020204030204" pitchFamily="34" charset="0"/>
                </a:rPr>
                <a:t> avec la donnée précédemment envoyée. L’entité effectue </a:t>
              </a:r>
              <a:r>
                <a:rPr lang="fr-FR" sz="1600" b="1" dirty="0">
                  <a:latin typeface="Calibri" panose="020F0502020204030204" pitchFamily="34" charset="0"/>
                  <a:ea typeface="Calibri" panose="020F0502020204030204" pitchFamily="34" charset="0"/>
                  <a:cs typeface="Calibri" panose="020F0502020204030204" pitchFamily="34" charset="0"/>
                </a:rPr>
                <a:t>manuellement un ensemble de contrôles de qualité et de cohérence </a:t>
              </a:r>
              <a:r>
                <a:rPr lang="fr-FR" sz="1600" dirty="0">
                  <a:latin typeface="Calibri" panose="020F0502020204030204" pitchFamily="34" charset="0"/>
                  <a:ea typeface="Calibri" panose="020F0502020204030204" pitchFamily="34" charset="0"/>
                  <a:cs typeface="Calibri" panose="020F0502020204030204" pitchFamily="34" charset="0"/>
                </a:rPr>
                <a:t>qui sont très chronophages.</a:t>
              </a:r>
            </a:p>
          </p:txBody>
        </p:sp>
      </p:grpSp>
      <p:grpSp>
        <p:nvGrpSpPr>
          <p:cNvPr id="10" name="Group 9">
            <a:extLst>
              <a:ext uri="{FF2B5EF4-FFF2-40B4-BE49-F238E27FC236}">
                <a16:creationId xmlns:a16="http://schemas.microsoft.com/office/drawing/2014/main" id="{134DF00B-B2A1-E18F-9A28-3365B6305A41}"/>
              </a:ext>
            </a:extLst>
          </p:cNvPr>
          <p:cNvGrpSpPr/>
          <p:nvPr/>
        </p:nvGrpSpPr>
        <p:grpSpPr>
          <a:xfrm>
            <a:off x="1339277" y="3721777"/>
            <a:ext cx="10244219" cy="1077218"/>
            <a:chOff x="1339277" y="3559037"/>
            <a:chExt cx="10244219" cy="1077218"/>
          </a:xfrm>
        </p:grpSpPr>
        <p:sp>
          <p:nvSpPr>
            <p:cNvPr id="5" name="Google Shape;1307;p41">
              <a:extLst>
                <a:ext uri="{FF2B5EF4-FFF2-40B4-BE49-F238E27FC236}">
                  <a16:creationId xmlns:a16="http://schemas.microsoft.com/office/drawing/2014/main" id="{6CF06521-FBAC-45E4-C71E-ED5E74E57711}"/>
                </a:ext>
              </a:extLst>
            </p:cNvPr>
            <p:cNvSpPr/>
            <p:nvPr/>
          </p:nvSpPr>
          <p:spPr>
            <a:xfrm>
              <a:off x="1339277" y="3626132"/>
              <a:ext cx="1663846" cy="943028"/>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Data Cleaning </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8" name="TextBox 17">
              <a:extLst>
                <a:ext uri="{FF2B5EF4-FFF2-40B4-BE49-F238E27FC236}">
                  <a16:creationId xmlns:a16="http://schemas.microsoft.com/office/drawing/2014/main" id="{5CDB5553-D61F-4E1B-78E8-7CEBDA5C1E2E}"/>
                </a:ext>
              </a:extLst>
            </p:cNvPr>
            <p:cNvSpPr txBox="1"/>
            <p:nvPr/>
          </p:nvSpPr>
          <p:spPr>
            <a:xfrm>
              <a:off x="3166143" y="3559037"/>
              <a:ext cx="8417353" cy="1077218"/>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Une fois les contrôles de qualités et de cohérence effectués, l’entité demande de nouvelles données aux participations ou corrige directement manuellement les données. </a:t>
              </a:r>
              <a:r>
                <a:rPr lang="fr-FR" sz="1600" b="1" dirty="0">
                  <a:latin typeface="Calibri" panose="020F0502020204030204" pitchFamily="34" charset="0"/>
                  <a:ea typeface="Calibri" panose="020F0502020204030204" pitchFamily="34" charset="0"/>
                  <a:cs typeface="Calibri" panose="020F0502020204030204" pitchFamily="34" charset="0"/>
                </a:rPr>
                <a:t>Il n’existe pas de processus de traçabilité de la mise en qualité de la donnée</a:t>
              </a:r>
              <a:r>
                <a:rPr lang="fr-FR" sz="1600" dirty="0">
                  <a:latin typeface="Calibri" panose="020F0502020204030204" pitchFamily="34" charset="0"/>
                  <a:ea typeface="Calibri" panose="020F0502020204030204" pitchFamily="34" charset="0"/>
                  <a:cs typeface="Calibri" panose="020F0502020204030204" pitchFamily="34" charset="0"/>
                </a:rPr>
                <a:t>. Aucun </a:t>
              </a:r>
              <a:r>
                <a:rPr lang="fr-FR" sz="1600" b="1" dirty="0">
                  <a:latin typeface="Calibri" panose="020F0502020204030204" pitchFamily="34" charset="0"/>
                  <a:ea typeface="Calibri" panose="020F0502020204030204" pitchFamily="34" charset="0"/>
                  <a:cs typeface="Calibri" panose="020F0502020204030204" pitchFamily="34" charset="0"/>
                </a:rPr>
                <a:t>KPI de suivi </a:t>
              </a:r>
              <a:r>
                <a:rPr lang="fr-FR" sz="1600" dirty="0">
                  <a:latin typeface="Calibri" panose="020F0502020204030204" pitchFamily="34" charset="0"/>
                  <a:ea typeface="Calibri" panose="020F0502020204030204" pitchFamily="34" charset="0"/>
                  <a:cs typeface="Calibri" panose="020F0502020204030204" pitchFamily="34" charset="0"/>
                </a:rPr>
                <a:t>de la mise en qualité de la donnée </a:t>
              </a:r>
              <a:r>
                <a:rPr lang="fr-FR" sz="1600" b="1" dirty="0">
                  <a:latin typeface="Calibri" panose="020F0502020204030204" pitchFamily="34" charset="0"/>
                  <a:ea typeface="Calibri" panose="020F0502020204030204" pitchFamily="34" charset="0"/>
                  <a:cs typeface="Calibri" panose="020F0502020204030204" pitchFamily="34" charset="0"/>
                </a:rPr>
                <a:t>n’est mis en place</a:t>
              </a:r>
              <a:r>
                <a:rPr lang="fr-FR" sz="1600" dirty="0">
                  <a:latin typeface="Calibri" panose="020F0502020204030204" pitchFamily="34" charset="0"/>
                  <a:ea typeface="Calibri" panose="020F0502020204030204" pitchFamily="34" charset="0"/>
                  <a:cs typeface="Calibri" panose="020F0502020204030204" pitchFamily="34" charset="0"/>
                </a:rPr>
                <a:t> afin de </a:t>
              </a:r>
              <a:r>
                <a:rPr lang="fr-FR" sz="1600" b="1" dirty="0">
                  <a:latin typeface="Calibri" panose="020F0502020204030204" pitchFamily="34" charset="0"/>
                  <a:ea typeface="Calibri" panose="020F0502020204030204" pitchFamily="34" charset="0"/>
                  <a:cs typeface="Calibri" panose="020F0502020204030204" pitchFamily="34" charset="0"/>
                </a:rPr>
                <a:t>quantifier l’effort</a:t>
              </a:r>
              <a:r>
                <a:rPr lang="fr-FR" sz="1600" dirty="0">
                  <a:latin typeface="Calibri" panose="020F0502020204030204" pitchFamily="34" charset="0"/>
                  <a:ea typeface="Calibri" panose="020F0502020204030204" pitchFamily="34" charset="0"/>
                  <a:cs typeface="Calibri" panose="020F0502020204030204" pitchFamily="34" charset="0"/>
                </a:rPr>
                <a:t> fourni sur ce sujet. </a:t>
              </a:r>
            </a:p>
          </p:txBody>
        </p:sp>
      </p:grpSp>
      <p:grpSp>
        <p:nvGrpSpPr>
          <p:cNvPr id="11" name="Group 10">
            <a:extLst>
              <a:ext uri="{FF2B5EF4-FFF2-40B4-BE49-F238E27FC236}">
                <a16:creationId xmlns:a16="http://schemas.microsoft.com/office/drawing/2014/main" id="{9856A087-ED5E-82A9-D45D-25DEAE422123}"/>
              </a:ext>
            </a:extLst>
          </p:cNvPr>
          <p:cNvGrpSpPr/>
          <p:nvPr/>
        </p:nvGrpSpPr>
        <p:grpSpPr>
          <a:xfrm>
            <a:off x="1339276" y="5269624"/>
            <a:ext cx="10219999" cy="640080"/>
            <a:chOff x="1339276" y="5055870"/>
            <a:chExt cx="10219999" cy="640080"/>
          </a:xfrm>
        </p:grpSpPr>
        <p:sp>
          <p:nvSpPr>
            <p:cNvPr id="6" name="Google Shape;1335;p41">
              <a:extLst>
                <a:ext uri="{FF2B5EF4-FFF2-40B4-BE49-F238E27FC236}">
                  <a16:creationId xmlns:a16="http://schemas.microsoft.com/office/drawing/2014/main" id="{25A0EA0E-1CD1-0704-6C81-A39E0256143F}"/>
                </a:ext>
              </a:extLst>
            </p:cNvPr>
            <p:cNvSpPr/>
            <p:nvPr/>
          </p:nvSpPr>
          <p:spPr>
            <a:xfrm>
              <a:off x="1339276" y="5055870"/>
              <a:ext cx="1663847" cy="640080"/>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Data Transformation</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9" name="TextBox 18">
              <a:extLst>
                <a:ext uri="{FF2B5EF4-FFF2-40B4-BE49-F238E27FC236}">
                  <a16:creationId xmlns:a16="http://schemas.microsoft.com/office/drawing/2014/main" id="{4C693B30-9A8B-5C88-E424-F47C9F002E7C}"/>
                </a:ext>
              </a:extLst>
            </p:cNvPr>
            <p:cNvSpPr txBox="1"/>
            <p:nvPr/>
          </p:nvSpPr>
          <p:spPr>
            <a:xfrm>
              <a:off x="3166143" y="5110044"/>
              <a:ext cx="8393132" cy="584775"/>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Les données sont transformées et un ensemble </a:t>
              </a:r>
              <a:r>
                <a:rPr lang="fr-FR" sz="1600" b="1" dirty="0">
                  <a:latin typeface="Calibri" panose="020F0502020204030204" pitchFamily="34" charset="0"/>
                  <a:ea typeface="Calibri" panose="020F0502020204030204" pitchFamily="34" charset="0"/>
                  <a:cs typeface="Calibri" panose="020F0502020204030204" pitchFamily="34" charset="0"/>
                </a:rPr>
                <a:t>d’indicateurs sont calculés de manière répétitive </a:t>
              </a:r>
              <a:r>
                <a:rPr lang="fr-FR" sz="1600" dirty="0">
                  <a:latin typeface="Calibri" panose="020F0502020204030204" pitchFamily="34" charset="0"/>
                  <a:ea typeface="Calibri" panose="020F0502020204030204" pitchFamily="34" charset="0"/>
                  <a:cs typeface="Calibri" panose="020F0502020204030204" pitchFamily="34" charset="0"/>
                </a:rPr>
                <a:t>à </a:t>
              </a:r>
              <a:r>
                <a:rPr lang="fr-FR" sz="1600" b="1" dirty="0">
                  <a:latin typeface="Calibri" panose="020F0502020204030204" pitchFamily="34" charset="0"/>
                  <a:ea typeface="Calibri" panose="020F0502020204030204" pitchFamily="34" charset="0"/>
                  <a:cs typeface="Calibri" panose="020F0502020204030204" pitchFamily="34" charset="0"/>
                </a:rPr>
                <a:t>chaque réception </a:t>
              </a:r>
              <a:r>
                <a:rPr lang="fr-FR" sz="1600" dirty="0">
                  <a:latin typeface="Calibri" panose="020F0502020204030204" pitchFamily="34" charset="0"/>
                  <a:ea typeface="Calibri" panose="020F0502020204030204" pitchFamily="34" charset="0"/>
                  <a:cs typeface="Calibri" panose="020F0502020204030204" pitchFamily="34" charset="0"/>
                </a:rPr>
                <a:t>de données sources.</a:t>
              </a:r>
            </a:p>
          </p:txBody>
        </p:sp>
      </p:grpSp>
    </p:spTree>
    <p:extLst>
      <p:ext uri="{BB962C8B-B14F-4D97-AF65-F5344CB8AC3E}">
        <p14:creationId xmlns:p14="http://schemas.microsoft.com/office/powerpoint/2010/main" val="8857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4516C7F-309C-B124-B57A-94CE091EF54F}"/>
              </a:ext>
            </a:extLst>
          </p:cNvPr>
          <p:cNvGraphicFramePr>
            <a:graphicFrameLocks noChangeAspect="1"/>
          </p:cNvGraphicFramePr>
          <p:nvPr>
            <p:custDataLst>
              <p:tags r:id="rId1"/>
            </p:custDataLst>
            <p:extLst>
              <p:ext uri="{D42A27DB-BD31-4B8C-83A1-F6EECF244321}">
                <p14:modId xmlns:p14="http://schemas.microsoft.com/office/powerpoint/2010/main" val="768141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4" progId="TCLayout.ActiveDocument.1">
                  <p:embed/>
                </p:oleObj>
              </mc:Choice>
              <mc:Fallback>
                <p:oleObj name="Diapositive think-cell"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BDDE153-BC4B-BC2B-CEFD-CC9DDABCB60E}"/>
              </a:ext>
            </a:extLst>
          </p:cNvPr>
          <p:cNvSpPr>
            <a:spLocks noGrp="1"/>
          </p:cNvSpPr>
          <p:nvPr>
            <p:ph type="title"/>
          </p:nvPr>
        </p:nvSpPr>
        <p:spPr>
          <a:xfrm>
            <a:off x="551014" y="606320"/>
            <a:ext cx="11089972" cy="443198"/>
          </a:xfrm>
        </p:spPr>
        <p:txBody>
          <a:bodyPr vert="horz"/>
          <a:lstStyle/>
          <a:p>
            <a:r>
              <a:rPr lang="fr-FR" dirty="0">
                <a:latin typeface="Calibri" panose="020F0502020204030204" pitchFamily="34" charset="0"/>
                <a:cs typeface="Calibri" panose="020F0502020204030204" pitchFamily="34" charset="0"/>
              </a:rPr>
              <a:t>Exploration de la plateforme de Business Intelligence &amp; Analytics</a:t>
            </a:r>
            <a:endParaRPr lang="en-GB" dirty="0">
              <a:latin typeface="Calibri" panose="020F0502020204030204" pitchFamily="34" charset="0"/>
              <a:cs typeface="Calibri" panose="020F0502020204030204" pitchFamily="34" charset="0"/>
            </a:endParaRPr>
          </a:p>
        </p:txBody>
      </p:sp>
      <p:sp>
        <p:nvSpPr>
          <p:cNvPr id="6" name="Google Shape;503;p12">
            <a:extLst>
              <a:ext uri="{FF2B5EF4-FFF2-40B4-BE49-F238E27FC236}">
                <a16:creationId xmlns:a16="http://schemas.microsoft.com/office/drawing/2014/main" id="{B00864A7-A677-B67A-8E37-5B16A09A10E2}"/>
              </a:ext>
            </a:extLst>
          </p:cNvPr>
          <p:cNvSpPr/>
          <p:nvPr/>
        </p:nvSpPr>
        <p:spPr>
          <a:xfrm>
            <a:off x="566143" y="1718131"/>
            <a:ext cx="10929172" cy="5001369"/>
          </a:xfrm>
          <a:prstGeom prst="rect">
            <a:avLst/>
          </a:prstGeom>
          <a:noFill/>
          <a:ln>
            <a:noFill/>
          </a:ln>
        </p:spPr>
        <p:txBody>
          <a:bodyPr spcFirstLastPara="1" wrap="square" lIns="0" tIns="0" rIns="0" bIns="0" anchor="t" anchorCtr="0">
            <a:spAutoFit/>
          </a:bodyPr>
          <a:lstStyle/>
          <a:p>
            <a:pPr marL="0" marR="0" lvl="0" indent="0" algn="just">
              <a:lnSpc>
                <a:spcPct val="150000"/>
              </a:lnSpc>
              <a:spcBef>
                <a:spcPts val="600"/>
              </a:spcBef>
              <a:buNone/>
            </a:pPr>
            <a:r>
              <a:rPr lang="fr-FR" sz="1600" dirty="0">
                <a:solidFill>
                  <a:schemeClr val="dk1"/>
                </a:solidFill>
                <a:latin typeface="Calibri"/>
                <a:ea typeface="Calibri"/>
                <a:cs typeface="Calibri"/>
                <a:sym typeface="Calibri"/>
              </a:rPr>
              <a:t>L’entreprise possède </a:t>
            </a:r>
            <a:r>
              <a:rPr lang="fr-FR" sz="1600" b="1" dirty="0" err="1">
                <a:solidFill>
                  <a:schemeClr val="dk1"/>
                </a:solidFill>
                <a:latin typeface="Calibri"/>
                <a:ea typeface="Calibri"/>
                <a:cs typeface="Calibri"/>
                <a:sym typeface="Calibri"/>
              </a:rPr>
              <a:t>Microstrategy</a:t>
            </a:r>
            <a:r>
              <a:rPr lang="fr-FR" sz="1600" dirty="0">
                <a:solidFill>
                  <a:schemeClr val="dk1"/>
                </a:solidFill>
                <a:latin typeface="Calibri"/>
                <a:ea typeface="Calibri"/>
                <a:cs typeface="Calibri"/>
                <a:sym typeface="Calibri"/>
              </a:rPr>
              <a:t> comme plateforme de Business Intelligence et Analytics, cette solution a été choisie pour des raisons de sécurité de la donnée. </a:t>
            </a:r>
          </a:p>
          <a:p>
            <a:pPr marL="0" marR="0" lvl="0" indent="0" algn="just">
              <a:lnSpc>
                <a:spcPct val="150000"/>
              </a:lnSpc>
              <a:spcBef>
                <a:spcPts val="600"/>
              </a:spcBef>
              <a:buNone/>
            </a:pPr>
            <a:endParaRPr lang="fr-FR" sz="1600" dirty="0">
              <a:solidFill>
                <a:schemeClr val="dk1"/>
              </a:solidFill>
              <a:latin typeface="Calibri"/>
              <a:ea typeface="Calibri"/>
              <a:cs typeface="Calibri"/>
              <a:sym typeface="Calibri"/>
            </a:endParaRPr>
          </a:p>
          <a:p>
            <a:pPr marL="0" marR="0" lvl="0" indent="0" algn="just">
              <a:lnSpc>
                <a:spcPct val="150000"/>
              </a:lnSpc>
              <a:spcBef>
                <a:spcPts val="600"/>
              </a:spcBef>
              <a:buNone/>
            </a:pPr>
            <a:r>
              <a:rPr lang="fr-FR" sz="1600" dirty="0">
                <a:solidFill>
                  <a:schemeClr val="dk1"/>
                </a:solidFill>
                <a:latin typeface="Calibri"/>
                <a:ea typeface="Calibri"/>
                <a:cs typeface="Calibri"/>
                <a:sym typeface="Calibri"/>
              </a:rPr>
              <a:t>Le </a:t>
            </a:r>
            <a:r>
              <a:rPr lang="fr-FR" sz="1600" b="1" dirty="0">
                <a:solidFill>
                  <a:schemeClr val="dk1"/>
                </a:solidFill>
                <a:latin typeface="Calibri"/>
                <a:ea typeface="Calibri"/>
                <a:cs typeface="Calibri"/>
                <a:sym typeface="Calibri"/>
              </a:rPr>
              <a:t>constat</a:t>
            </a:r>
            <a:r>
              <a:rPr lang="fr-FR" sz="1600" dirty="0">
                <a:solidFill>
                  <a:schemeClr val="dk1"/>
                </a:solidFill>
                <a:latin typeface="Calibri"/>
                <a:ea typeface="Calibri"/>
                <a:cs typeface="Calibri"/>
                <a:sym typeface="Calibri"/>
              </a:rPr>
              <a:t> effectué par l’équipe Investissement sur la plateforme de tableaux de bord actuellement existante met en évidence </a:t>
            </a:r>
            <a:r>
              <a:rPr lang="fr-FR" sz="1600" b="1" dirty="0">
                <a:solidFill>
                  <a:schemeClr val="dk1"/>
                </a:solidFill>
                <a:latin typeface="Calibri"/>
                <a:ea typeface="Calibri"/>
                <a:cs typeface="Calibri"/>
                <a:sym typeface="Calibri"/>
              </a:rPr>
              <a:t>trois problématiques clés qui limitent son utilisation </a:t>
            </a:r>
            <a:r>
              <a:rPr lang="fr-FR" sz="1600" dirty="0">
                <a:solidFill>
                  <a:schemeClr val="dk1"/>
                </a:solidFill>
                <a:latin typeface="Calibri"/>
                <a:ea typeface="Calibri"/>
                <a:cs typeface="Calibri"/>
                <a:sym typeface="Calibri"/>
              </a:rPr>
              <a:t>:  </a:t>
            </a:r>
          </a:p>
          <a:p>
            <a:pPr marL="285750" marR="0" lvl="0" indent="-285750" algn="just">
              <a:lnSpc>
                <a:spcPct val="150000"/>
              </a:lnSpc>
              <a:spcBef>
                <a:spcPts val="600"/>
              </a:spcBef>
              <a:buClr>
                <a:schemeClr val="accent1"/>
              </a:buClr>
              <a:buFont typeface="Wingdings" panose="05000000000000000000" pitchFamily="2" charset="2"/>
              <a:buChar char="q"/>
            </a:pPr>
            <a:r>
              <a:rPr lang="fr-FR" sz="1600" dirty="0">
                <a:solidFill>
                  <a:schemeClr val="dk1"/>
                </a:solidFill>
                <a:latin typeface="Calibri"/>
                <a:ea typeface="Calibri"/>
                <a:cs typeface="Calibri"/>
                <a:sym typeface="Calibri"/>
              </a:rPr>
              <a:t>La </a:t>
            </a:r>
            <a:r>
              <a:rPr lang="fr-FR" sz="1600" b="1" dirty="0">
                <a:solidFill>
                  <a:schemeClr val="dk1"/>
                </a:solidFill>
                <a:latin typeface="Calibri"/>
                <a:ea typeface="Calibri"/>
                <a:cs typeface="Calibri"/>
                <a:sym typeface="Calibri"/>
              </a:rPr>
              <a:t>rigidité de la solution </a:t>
            </a:r>
            <a:r>
              <a:rPr lang="fr-FR" sz="1600" dirty="0">
                <a:solidFill>
                  <a:schemeClr val="dk1"/>
                </a:solidFill>
                <a:latin typeface="Calibri"/>
                <a:ea typeface="Calibri"/>
                <a:cs typeface="Calibri"/>
                <a:sym typeface="Calibri"/>
              </a:rPr>
              <a:t>en place limite la capacité de l'équipe à intégrer de nouveaux indicateurs. </a:t>
            </a:r>
          </a:p>
          <a:p>
            <a:pPr marL="285750" marR="0" lvl="0" indent="-285750" algn="just">
              <a:lnSpc>
                <a:spcPct val="150000"/>
              </a:lnSpc>
              <a:spcBef>
                <a:spcPts val="600"/>
              </a:spcBef>
              <a:buClr>
                <a:schemeClr val="accent1"/>
              </a:buClr>
              <a:buFont typeface="Wingdings" panose="05000000000000000000" pitchFamily="2" charset="2"/>
              <a:buChar char="q"/>
            </a:pPr>
            <a:r>
              <a:rPr lang="fr-FR" sz="1600" dirty="0">
                <a:solidFill>
                  <a:schemeClr val="dk1"/>
                </a:solidFill>
                <a:latin typeface="Calibri"/>
                <a:ea typeface="Calibri"/>
                <a:cs typeface="Calibri"/>
                <a:sym typeface="Calibri"/>
              </a:rPr>
              <a:t>Le </a:t>
            </a:r>
            <a:r>
              <a:rPr lang="fr-FR" sz="1600" b="1" dirty="0">
                <a:solidFill>
                  <a:schemeClr val="dk1"/>
                </a:solidFill>
                <a:latin typeface="Calibri"/>
                <a:ea typeface="Calibri"/>
                <a:cs typeface="Calibri"/>
                <a:sym typeface="Calibri"/>
              </a:rPr>
              <a:t>besoin</a:t>
            </a:r>
            <a:r>
              <a:rPr lang="fr-FR" sz="1600" dirty="0">
                <a:solidFill>
                  <a:schemeClr val="dk1"/>
                </a:solidFill>
                <a:latin typeface="Calibri"/>
                <a:ea typeface="Calibri"/>
                <a:cs typeface="Calibri"/>
                <a:sym typeface="Calibri"/>
              </a:rPr>
              <a:t> croissant d'une </a:t>
            </a:r>
            <a:r>
              <a:rPr lang="fr-FR" sz="1600" b="1" dirty="0">
                <a:solidFill>
                  <a:schemeClr val="dk1"/>
                </a:solidFill>
                <a:latin typeface="Calibri"/>
                <a:ea typeface="Calibri"/>
                <a:cs typeface="Calibri"/>
                <a:sym typeface="Calibri"/>
              </a:rPr>
              <a:t>actualisation plus fréquente</a:t>
            </a:r>
            <a:r>
              <a:rPr lang="fr-FR" sz="1600" dirty="0">
                <a:solidFill>
                  <a:schemeClr val="dk1"/>
                </a:solidFill>
                <a:latin typeface="Calibri"/>
                <a:ea typeface="Calibri"/>
                <a:cs typeface="Calibri"/>
                <a:sym typeface="Calibri"/>
              </a:rPr>
              <a:t> des tableaux de bord est difficilement satisfait par la solution existante. </a:t>
            </a:r>
          </a:p>
          <a:p>
            <a:pPr marL="285750" marR="0" lvl="0" indent="-285750" algn="just">
              <a:lnSpc>
                <a:spcPct val="150000"/>
              </a:lnSpc>
              <a:spcBef>
                <a:spcPts val="600"/>
              </a:spcBef>
              <a:buClr>
                <a:schemeClr val="accent1"/>
              </a:buClr>
              <a:buFont typeface="Wingdings" panose="05000000000000000000" pitchFamily="2" charset="2"/>
              <a:buChar char="q"/>
            </a:pPr>
            <a:r>
              <a:rPr lang="fr-FR" sz="1600" dirty="0">
                <a:solidFill>
                  <a:schemeClr val="dk1"/>
                </a:solidFill>
                <a:latin typeface="Calibri"/>
                <a:ea typeface="Calibri"/>
                <a:cs typeface="Calibri"/>
                <a:sym typeface="Calibri"/>
              </a:rPr>
              <a:t>La </a:t>
            </a:r>
            <a:r>
              <a:rPr lang="fr-FR" sz="1600" b="1" dirty="0">
                <a:solidFill>
                  <a:schemeClr val="dk1"/>
                </a:solidFill>
                <a:latin typeface="Calibri"/>
                <a:ea typeface="Calibri"/>
                <a:cs typeface="Calibri"/>
                <a:sym typeface="Calibri"/>
              </a:rPr>
              <a:t>qualité moyenne de la donnée </a:t>
            </a:r>
            <a:r>
              <a:rPr lang="fr-FR" sz="1600" dirty="0">
                <a:solidFill>
                  <a:schemeClr val="dk1"/>
                </a:solidFill>
                <a:latin typeface="Calibri"/>
                <a:ea typeface="Calibri"/>
                <a:cs typeface="Calibri"/>
                <a:sym typeface="Calibri"/>
              </a:rPr>
              <a:t>utilisée pour alimenter les tableaux de bord prédéfinis nuit à leur fiabilité et leur pertinence. </a:t>
            </a:r>
          </a:p>
          <a:p>
            <a:pPr marL="0" marR="0" lvl="0" indent="0" algn="just">
              <a:lnSpc>
                <a:spcPct val="150000"/>
              </a:lnSpc>
              <a:spcBef>
                <a:spcPts val="600"/>
              </a:spcBef>
              <a:buNone/>
            </a:pPr>
            <a:endParaRPr lang="fr-FR" sz="1600" dirty="0">
              <a:solidFill>
                <a:schemeClr val="dk1"/>
              </a:solidFill>
              <a:latin typeface="Calibri"/>
              <a:ea typeface="Calibri"/>
              <a:cs typeface="Calibri"/>
              <a:sym typeface="Calibri"/>
            </a:endParaRPr>
          </a:p>
          <a:p>
            <a:pPr marL="0" marR="0" lvl="0" indent="0" algn="just">
              <a:lnSpc>
                <a:spcPct val="150000"/>
              </a:lnSpc>
              <a:spcBef>
                <a:spcPts val="600"/>
              </a:spcBef>
              <a:buNone/>
            </a:pPr>
            <a:r>
              <a:rPr lang="fr-FR" sz="1600" dirty="0">
                <a:solidFill>
                  <a:schemeClr val="dk1"/>
                </a:solidFill>
                <a:latin typeface="Calibri"/>
                <a:ea typeface="Calibri"/>
                <a:cs typeface="Calibri"/>
                <a:sym typeface="Calibri"/>
              </a:rPr>
              <a:t>En conséquence, </a:t>
            </a:r>
            <a:r>
              <a:rPr lang="fr-FR" sz="1600" b="1" dirty="0">
                <a:solidFill>
                  <a:schemeClr val="dk1"/>
                </a:solidFill>
                <a:latin typeface="Calibri"/>
                <a:ea typeface="Calibri"/>
                <a:cs typeface="Calibri"/>
                <a:sym typeface="Calibri"/>
              </a:rPr>
              <a:t>l'usage de cette solution par l'équipe Investissement diminue progressivement</a:t>
            </a:r>
            <a:r>
              <a:rPr lang="fr-FR" sz="1600" dirty="0">
                <a:solidFill>
                  <a:schemeClr val="dk1"/>
                </a:solidFill>
                <a:latin typeface="Calibri"/>
                <a:ea typeface="Calibri"/>
                <a:cs typeface="Calibri"/>
                <a:sym typeface="Calibri"/>
              </a:rPr>
              <a:t>. Celle-ci privilégie dorénavant </a:t>
            </a:r>
            <a:r>
              <a:rPr lang="fr-FR" sz="1600" b="1" dirty="0">
                <a:solidFill>
                  <a:schemeClr val="dk1"/>
                </a:solidFill>
                <a:latin typeface="Calibri"/>
                <a:ea typeface="Calibri"/>
                <a:cs typeface="Calibri"/>
                <a:sym typeface="Calibri"/>
              </a:rPr>
              <a:t>l'utilisation de multiples sources de données internes et externes pour la production de ses rapports</a:t>
            </a:r>
            <a:r>
              <a:rPr lang="fr-FR" sz="1600" dirty="0">
                <a:solidFill>
                  <a:schemeClr val="dk1"/>
                </a:solidFill>
                <a:latin typeface="Calibri"/>
                <a:ea typeface="Calibri"/>
                <a:cs typeface="Calibri"/>
                <a:sym typeface="Calibri"/>
              </a:rPr>
              <a:t>.</a:t>
            </a:r>
          </a:p>
          <a:p>
            <a:pPr marL="0" marR="0" lvl="0" indent="0" algn="just">
              <a:spcBef>
                <a:spcPts val="600"/>
              </a:spcBef>
              <a:buNone/>
            </a:pPr>
            <a:endParaRPr lang="fr-FR" sz="1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272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3C9E17F-5AF5-ECF8-8A6A-A6F6E3CE1467}"/>
              </a:ext>
            </a:extLst>
          </p:cNvPr>
          <p:cNvGraphicFramePr>
            <a:graphicFrameLocks noChangeAspect="1"/>
          </p:cNvGraphicFramePr>
          <p:nvPr>
            <p:custDataLst>
              <p:tags r:id="rId1"/>
            </p:custDataLst>
            <p:extLst>
              <p:ext uri="{D42A27DB-BD31-4B8C-83A1-F6EECF244321}">
                <p14:modId xmlns:p14="http://schemas.microsoft.com/office/powerpoint/2010/main" val="115717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2" name="Object 1" hidden="1">
                        <a:extLst>
                          <a:ext uri="{FF2B5EF4-FFF2-40B4-BE49-F238E27FC236}">
                            <a16:creationId xmlns:a16="http://schemas.microsoft.com/office/drawing/2014/main" id="{93C9E17F-5AF5-ECF8-8A6A-A6F6E3CE14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13" name="Google Shape;413;p7"/>
          <p:cNvSpPr txBox="1">
            <a:spLocks noGrp="1"/>
          </p:cNvSpPr>
          <p:nvPr>
            <p:ph type="title"/>
          </p:nvPr>
        </p:nvSpPr>
        <p:spPr>
          <a:xfrm>
            <a:off x="550863" y="560588"/>
            <a:ext cx="11089972" cy="886397"/>
          </a:xfrm>
          <a:prstGeom prst="rect">
            <a:avLst/>
          </a:prstGeom>
          <a:noFill/>
          <a:ln>
            <a:noFill/>
          </a:ln>
        </p:spPr>
        <p:txBody>
          <a:bodyPr spcFirstLastPara="1" wrap="square" lIns="0" tIns="0" rIns="0" bIns="0" anchor="t" anchorCtr="0">
            <a:spAutoFit/>
          </a:bodyPr>
          <a:lstStyle/>
          <a:p>
            <a:pPr marL="0" lvl="0" indent="0" algn="l">
              <a:lnSpc>
                <a:spcPct val="90000"/>
              </a:lnSpc>
              <a:spcBef>
                <a:spcPts val="0"/>
              </a:spcBef>
              <a:spcAft>
                <a:spcPts val="0"/>
              </a:spcAft>
              <a:buClr>
                <a:schemeClr val="dk2"/>
              </a:buClr>
              <a:buSzPts val="3200"/>
              <a:buFont typeface="Franklin Gothic"/>
              <a:buNone/>
            </a:pPr>
            <a:r>
              <a:rPr lang="fr-FR" dirty="0">
                <a:latin typeface="Calibri" panose="020F0502020204030204" pitchFamily="34" charset="0"/>
                <a:cs typeface="Calibri" panose="020F0502020204030204" pitchFamily="34" charset="0"/>
              </a:rPr>
              <a:t>Automatisation de tableaux de bords Excel &amp; présentations Power Point </a:t>
            </a:r>
          </a:p>
        </p:txBody>
      </p:sp>
      <p:grpSp>
        <p:nvGrpSpPr>
          <p:cNvPr id="405" name="Group 404">
            <a:extLst>
              <a:ext uri="{FF2B5EF4-FFF2-40B4-BE49-F238E27FC236}">
                <a16:creationId xmlns:a16="http://schemas.microsoft.com/office/drawing/2014/main" id="{F0ACEBD0-9163-C559-8681-B6867E08E489}"/>
              </a:ext>
            </a:extLst>
          </p:cNvPr>
          <p:cNvGrpSpPr/>
          <p:nvPr/>
        </p:nvGrpSpPr>
        <p:grpSpPr>
          <a:xfrm>
            <a:off x="550864" y="2586018"/>
            <a:ext cx="625392" cy="3360276"/>
            <a:chOff x="550864" y="2586018"/>
            <a:chExt cx="625392" cy="3360276"/>
          </a:xfrm>
        </p:grpSpPr>
        <p:sp>
          <p:nvSpPr>
            <p:cNvPr id="49" name="Google Shape;1300;p41">
              <a:extLst>
                <a:ext uri="{FF2B5EF4-FFF2-40B4-BE49-F238E27FC236}">
                  <a16:creationId xmlns:a16="http://schemas.microsoft.com/office/drawing/2014/main" id="{1F2D748F-D98B-11EF-E864-851FDA926F72}"/>
                </a:ext>
              </a:extLst>
            </p:cNvPr>
            <p:cNvSpPr/>
            <p:nvPr/>
          </p:nvSpPr>
          <p:spPr>
            <a:xfrm rot="16200000">
              <a:off x="-805837" y="3942719"/>
              <a:ext cx="3338793" cy="625392"/>
            </a:xfrm>
            <a:prstGeom prst="flowChartPunchedCard">
              <a:avLst/>
            </a:prstGeom>
            <a:solidFill>
              <a:srgbClr val="CCF1FF"/>
            </a:solidFill>
            <a:ln w="12700" cap="flat" cmpd="sng">
              <a:solidFill>
                <a:srgbClr val="CCF1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1" i="0" u="none" strike="noStrike" cap="none">
                <a:solidFill>
                  <a:srgbClr val="4472C4"/>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0" name="Google Shape;1353;p41">
              <a:extLst>
                <a:ext uri="{FF2B5EF4-FFF2-40B4-BE49-F238E27FC236}">
                  <a16:creationId xmlns:a16="http://schemas.microsoft.com/office/drawing/2014/main" id="{C41310BA-38E6-0AC1-0392-BD7CFDA81B4E}"/>
                </a:ext>
              </a:extLst>
            </p:cNvPr>
            <p:cNvSpPr txBox="1"/>
            <p:nvPr/>
          </p:nvSpPr>
          <p:spPr>
            <a:xfrm rot="16200000">
              <a:off x="-790430" y="4061493"/>
              <a:ext cx="3307979"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2"/>
                </a:buClr>
                <a:buSzPts val="2400"/>
                <a:buFont typeface="Arial"/>
                <a:buNone/>
              </a:pPr>
              <a:r>
                <a:rPr lang="en-US" sz="2400" b="1"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EXPLORE &amp; VISUALIZE</a:t>
              </a:r>
              <a:endParaRPr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51" name="Group 50">
            <a:extLst>
              <a:ext uri="{FF2B5EF4-FFF2-40B4-BE49-F238E27FC236}">
                <a16:creationId xmlns:a16="http://schemas.microsoft.com/office/drawing/2014/main" id="{0D4AF6F2-87EB-4BB4-320C-05DA16469987}"/>
              </a:ext>
            </a:extLst>
          </p:cNvPr>
          <p:cNvGrpSpPr/>
          <p:nvPr/>
        </p:nvGrpSpPr>
        <p:grpSpPr>
          <a:xfrm>
            <a:off x="1339277" y="2586018"/>
            <a:ext cx="10081197" cy="689370"/>
            <a:chOff x="1339276" y="2603165"/>
            <a:chExt cx="10081197" cy="689370"/>
          </a:xfrm>
        </p:grpSpPr>
        <p:sp>
          <p:nvSpPr>
            <p:cNvPr id="52" name="Google Shape;1303;p41">
              <a:extLst>
                <a:ext uri="{FF2B5EF4-FFF2-40B4-BE49-F238E27FC236}">
                  <a16:creationId xmlns:a16="http://schemas.microsoft.com/office/drawing/2014/main" id="{3590F533-49D3-4517-69F3-37FB462D669C}"/>
                </a:ext>
              </a:extLst>
            </p:cNvPr>
            <p:cNvSpPr/>
            <p:nvPr/>
          </p:nvSpPr>
          <p:spPr>
            <a:xfrm>
              <a:off x="1339276" y="2603165"/>
              <a:ext cx="1525047" cy="689370"/>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Feature Engineering</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3" name="TextBox 52">
              <a:extLst>
                <a:ext uri="{FF2B5EF4-FFF2-40B4-BE49-F238E27FC236}">
                  <a16:creationId xmlns:a16="http://schemas.microsoft.com/office/drawing/2014/main" id="{CE2B5C84-B953-D42A-5268-43B48E751972}"/>
                </a:ext>
              </a:extLst>
            </p:cNvPr>
            <p:cNvSpPr txBox="1"/>
            <p:nvPr/>
          </p:nvSpPr>
          <p:spPr>
            <a:xfrm>
              <a:off x="3146961" y="2655462"/>
              <a:ext cx="8273512" cy="584775"/>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L’équipe Investissement calcule un </a:t>
              </a:r>
              <a:r>
                <a:rPr lang="fr-FR" sz="1600" b="1" dirty="0">
                  <a:latin typeface="Calibri" panose="020F0502020204030204" pitchFamily="34" charset="0"/>
                  <a:ea typeface="Calibri" panose="020F0502020204030204" pitchFamily="34" charset="0"/>
                  <a:cs typeface="Calibri" panose="020F0502020204030204" pitchFamily="34" charset="0"/>
                </a:rPr>
                <a:t>ensemble d’indicateurs </a:t>
              </a:r>
              <a:r>
                <a:rPr lang="fr-FR" sz="1600" dirty="0">
                  <a:latin typeface="Calibri" panose="020F0502020204030204" pitchFamily="34" charset="0"/>
                  <a:ea typeface="Calibri" panose="020F0502020204030204" pitchFamily="34" charset="0"/>
                  <a:cs typeface="Calibri" panose="020F0502020204030204" pitchFamily="34" charset="0"/>
                </a:rPr>
                <a:t>à partir des données sources reçues. Ces indicateurs peuvent être comptables (IFRS) ou financiers.</a:t>
              </a:r>
            </a:p>
          </p:txBody>
        </p:sp>
      </p:grpSp>
      <p:grpSp>
        <p:nvGrpSpPr>
          <p:cNvPr id="57" name="Group 56">
            <a:extLst>
              <a:ext uri="{FF2B5EF4-FFF2-40B4-BE49-F238E27FC236}">
                <a16:creationId xmlns:a16="http://schemas.microsoft.com/office/drawing/2014/main" id="{D8E19C4E-1462-5661-1506-8E3584027A16}"/>
              </a:ext>
            </a:extLst>
          </p:cNvPr>
          <p:cNvGrpSpPr/>
          <p:nvPr/>
        </p:nvGrpSpPr>
        <p:grpSpPr>
          <a:xfrm>
            <a:off x="1339277" y="5312948"/>
            <a:ext cx="10219998" cy="638950"/>
            <a:chOff x="1339277" y="4660663"/>
            <a:chExt cx="10219998" cy="638950"/>
          </a:xfrm>
        </p:grpSpPr>
        <p:sp>
          <p:nvSpPr>
            <p:cNvPr id="58" name="Google Shape;1335;p41">
              <a:extLst>
                <a:ext uri="{FF2B5EF4-FFF2-40B4-BE49-F238E27FC236}">
                  <a16:creationId xmlns:a16="http://schemas.microsoft.com/office/drawing/2014/main" id="{497558C4-E3B8-C2C7-F31E-AB8B7E72984F}"/>
                </a:ext>
              </a:extLst>
            </p:cNvPr>
            <p:cNvSpPr/>
            <p:nvPr/>
          </p:nvSpPr>
          <p:spPr>
            <a:xfrm>
              <a:off x="1339277" y="4660663"/>
              <a:ext cx="1525046" cy="638950"/>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a:lnSpc>
                  <a:spcPct val="100000"/>
                </a:lnSpc>
                <a:spcBef>
                  <a:spcPts val="0"/>
                </a:spcBef>
                <a:spcAft>
                  <a:spcPts val="0"/>
                </a:spcAft>
                <a:buClr>
                  <a:schemeClr val="dk2"/>
                </a:buClr>
                <a:buSzPts val="1600"/>
                <a:buFont typeface="Arial"/>
                <a:buNone/>
              </a:pPr>
              <a:r>
                <a:rPr lang="fr-FR"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Présentations</a:t>
              </a:r>
              <a:endParaRPr lang="fr-F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9" name="TextBox 58">
              <a:extLst>
                <a:ext uri="{FF2B5EF4-FFF2-40B4-BE49-F238E27FC236}">
                  <a16:creationId xmlns:a16="http://schemas.microsoft.com/office/drawing/2014/main" id="{7BE4C7F4-E47C-7652-334A-A925C0E5A8CA}"/>
                </a:ext>
              </a:extLst>
            </p:cNvPr>
            <p:cNvSpPr txBox="1"/>
            <p:nvPr/>
          </p:nvSpPr>
          <p:spPr>
            <a:xfrm>
              <a:off x="3146962" y="4687751"/>
              <a:ext cx="8412313" cy="584775"/>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L’équipe </a:t>
              </a:r>
              <a:r>
                <a:rPr lang="fr-FR" sz="1600" b="1" dirty="0">
                  <a:latin typeface="Calibri" panose="020F0502020204030204" pitchFamily="34" charset="0"/>
                  <a:ea typeface="Calibri" panose="020F0502020204030204" pitchFamily="34" charset="0"/>
                  <a:cs typeface="Calibri" panose="020F0502020204030204" pitchFamily="34" charset="0"/>
                </a:rPr>
                <a:t>met à jour manuellement </a:t>
              </a:r>
              <a:r>
                <a:rPr lang="fr-FR" sz="1600" dirty="0">
                  <a:latin typeface="Calibri" panose="020F0502020204030204" pitchFamily="34" charset="0"/>
                  <a:ea typeface="Calibri" panose="020F0502020204030204" pitchFamily="34" charset="0"/>
                  <a:cs typeface="Calibri" panose="020F0502020204030204" pitchFamily="34" charset="0"/>
                </a:rPr>
                <a:t>pour les différentes réunions internes de l’entreprise </a:t>
              </a:r>
              <a:r>
                <a:rPr lang="fr-FR" sz="1600" b="1" dirty="0">
                  <a:latin typeface="Calibri" panose="020F0502020204030204" pitchFamily="34" charset="0"/>
                  <a:ea typeface="Calibri" panose="020F0502020204030204" pitchFamily="34" charset="0"/>
                  <a:cs typeface="Calibri" panose="020F0502020204030204" pitchFamily="34" charset="0"/>
                </a:rPr>
                <a:t>un ensemble de présentation power point</a:t>
              </a:r>
              <a:r>
                <a:rPr lang="fr-FR" sz="1600" dirty="0">
                  <a:latin typeface="Calibri" panose="020F0502020204030204" pitchFamily="34" charset="0"/>
                  <a:ea typeface="Calibri" panose="020F0502020204030204" pitchFamily="34" charset="0"/>
                  <a:cs typeface="Calibri" panose="020F0502020204030204" pitchFamily="34" charset="0"/>
                </a:rPr>
                <a:t> qui sont liées au tableaux de bords effectués sur Excel</a:t>
              </a:r>
            </a:p>
          </p:txBody>
        </p:sp>
      </p:grpSp>
      <p:sp>
        <p:nvSpPr>
          <p:cNvPr id="396" name="TextBox 395">
            <a:extLst>
              <a:ext uri="{FF2B5EF4-FFF2-40B4-BE49-F238E27FC236}">
                <a16:creationId xmlns:a16="http://schemas.microsoft.com/office/drawing/2014/main" id="{9FEEC614-D206-8567-74B6-D583908F58FB}"/>
              </a:ext>
            </a:extLst>
          </p:cNvPr>
          <p:cNvSpPr txBox="1"/>
          <p:nvPr/>
        </p:nvSpPr>
        <p:spPr>
          <a:xfrm>
            <a:off x="473861" y="1424018"/>
            <a:ext cx="11474563" cy="618631"/>
          </a:xfrm>
          <a:prstGeom prst="rect">
            <a:avLst/>
          </a:prstGeom>
          <a:noFill/>
        </p:spPr>
        <p:txBody>
          <a:bodyPr wrap="square">
            <a:spAutoFit/>
          </a:bodyPr>
          <a:lstStyle/>
          <a:p>
            <a:pPr>
              <a:lnSpc>
                <a:spcPct val="95000"/>
              </a:lnSpc>
              <a:buClr>
                <a:srgbClr val="6D90F8"/>
              </a:buClr>
              <a:buSzPts val="2000"/>
            </a:pPr>
            <a:r>
              <a:rPr lang="fr-FR" sz="1800" dirty="0">
                <a:solidFill>
                  <a:srgbClr val="6D90F8"/>
                </a:solidFill>
                <a:latin typeface="Calibri" panose="020F0502020204030204" pitchFamily="34" charset="0"/>
                <a:cs typeface="Calibri" panose="020F0502020204030204" pitchFamily="34" charset="0"/>
              </a:rPr>
              <a:t>L’équipe Investissement est régulièrement engagée dans la préparation de tableaux de bords et de présentations pour les réunions de l'entreprise</a:t>
            </a:r>
            <a:endParaRPr lang="en-AE" sz="1800" dirty="0">
              <a:solidFill>
                <a:srgbClr val="6D90F8"/>
              </a:solidFill>
              <a:latin typeface="Calibri" panose="020F0502020204030204" pitchFamily="34" charset="0"/>
              <a:cs typeface="Calibri" panose="020F0502020204030204" pitchFamily="34" charset="0"/>
            </a:endParaRPr>
          </a:p>
        </p:txBody>
      </p:sp>
      <p:grpSp>
        <p:nvGrpSpPr>
          <p:cNvPr id="404" name="Group 403">
            <a:extLst>
              <a:ext uri="{FF2B5EF4-FFF2-40B4-BE49-F238E27FC236}">
                <a16:creationId xmlns:a16="http://schemas.microsoft.com/office/drawing/2014/main" id="{E8655CDA-9777-C796-03D7-DA621C2A916E}"/>
              </a:ext>
            </a:extLst>
          </p:cNvPr>
          <p:cNvGrpSpPr/>
          <p:nvPr/>
        </p:nvGrpSpPr>
        <p:grpSpPr>
          <a:xfrm>
            <a:off x="1339277" y="3951268"/>
            <a:ext cx="10081197" cy="685800"/>
            <a:chOff x="1339277" y="3864483"/>
            <a:chExt cx="10081197" cy="685800"/>
          </a:xfrm>
        </p:grpSpPr>
        <p:sp>
          <p:nvSpPr>
            <p:cNvPr id="55" name="Google Shape;1307;p41">
              <a:extLst>
                <a:ext uri="{FF2B5EF4-FFF2-40B4-BE49-F238E27FC236}">
                  <a16:creationId xmlns:a16="http://schemas.microsoft.com/office/drawing/2014/main" id="{5EC61247-B567-9B40-2AB6-5791ED4AC6FA}"/>
                </a:ext>
              </a:extLst>
            </p:cNvPr>
            <p:cNvSpPr/>
            <p:nvPr/>
          </p:nvSpPr>
          <p:spPr>
            <a:xfrm>
              <a:off x="1339277" y="3864483"/>
              <a:ext cx="1525046" cy="685800"/>
            </a:xfrm>
            <a:prstGeom prst="rect">
              <a:avLst/>
            </a:prstGeom>
            <a:solidFill>
              <a:srgbClr val="CCF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600"/>
                <a:buFont typeface="Arial"/>
                <a:buNone/>
              </a:pPr>
              <a:r>
                <a:rPr lang="en-US" sz="1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Calibri"/>
                </a:rPr>
                <a:t>Tableaux de bords</a:t>
              </a:r>
              <a:endParaRPr sz="2800" b="1" i="0" u="none" strike="noStrike" cap="none" dirty="0">
                <a:solidFill>
                  <a:schemeClr val="dk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97" name="TextBox 396">
              <a:extLst>
                <a:ext uri="{FF2B5EF4-FFF2-40B4-BE49-F238E27FC236}">
                  <a16:creationId xmlns:a16="http://schemas.microsoft.com/office/drawing/2014/main" id="{6935032B-2618-F433-5FF5-08222781FF31}"/>
                </a:ext>
              </a:extLst>
            </p:cNvPr>
            <p:cNvSpPr txBox="1"/>
            <p:nvPr/>
          </p:nvSpPr>
          <p:spPr>
            <a:xfrm>
              <a:off x="3146962" y="3914996"/>
              <a:ext cx="8273512" cy="584775"/>
            </a:xfrm>
            <a:prstGeom prst="rect">
              <a:avLst/>
            </a:prstGeom>
            <a:noFill/>
          </p:spPr>
          <p:txBody>
            <a:bodyPr wrap="square">
              <a:spAutoFit/>
            </a:bodyPr>
            <a:lstStyle/>
            <a:p>
              <a:pPr algn="just"/>
              <a:r>
                <a:rPr lang="fr-FR" sz="1600" dirty="0">
                  <a:latin typeface="Calibri" panose="020F0502020204030204" pitchFamily="34" charset="0"/>
                  <a:ea typeface="Calibri" panose="020F0502020204030204" pitchFamily="34" charset="0"/>
                  <a:cs typeface="Calibri" panose="020F0502020204030204" pitchFamily="34" charset="0"/>
                </a:rPr>
                <a:t>L’équipe consacre un temps considérable à la </a:t>
              </a:r>
              <a:r>
                <a:rPr lang="fr-FR" sz="1600" b="1" dirty="0">
                  <a:latin typeface="Calibri" panose="020F0502020204030204" pitchFamily="34" charset="0"/>
                  <a:ea typeface="Calibri" panose="020F0502020204030204" pitchFamily="34" charset="0"/>
                  <a:cs typeface="Calibri" panose="020F0502020204030204" pitchFamily="34" charset="0"/>
                </a:rPr>
                <a:t>mise à jour manuelle de tableaux de bord sur Excel</a:t>
              </a:r>
              <a:r>
                <a:rPr lang="fr-FR" sz="1600" dirty="0">
                  <a:latin typeface="Calibri" panose="020F0502020204030204" pitchFamily="34" charset="0"/>
                  <a:ea typeface="Calibri" panose="020F0502020204030204" pitchFamily="34" charset="0"/>
                  <a:cs typeface="Calibri" panose="020F0502020204030204" pitchFamily="34" charset="0"/>
                </a:rPr>
                <a:t>, alors que ce temps pourrait être alloué sur des tâches à plus forte valeur ajoutée. </a:t>
              </a:r>
            </a:p>
          </p:txBody>
        </p:sp>
      </p:grpSp>
    </p:spTree>
    <p:extLst>
      <p:ext uri="{BB962C8B-B14F-4D97-AF65-F5344CB8AC3E}">
        <p14:creationId xmlns:p14="http://schemas.microsoft.com/office/powerpoint/2010/main" val="16667808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038&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Day&gt;&lt;m_bNumberIsYear val=&quot;0&quot;/&gt;&lt;m_strFormatTime&gt;%#d&lt;/m_strFormatTime&gt;&lt;m_yearfmt&gt;&lt;begin val=&quot;0&quot;/&gt;&lt;end val=&quot;4&quot;/&gt;&lt;/m_yearfmt&gt;&lt;/m_precDefaultDay&gt;&lt;m_precDefaultWeek&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QblF5.eRNR9rPuGQEZuEt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WrsMRpyJXMeKwLC3sJ68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Uio.O3YUYWzoTtrSsmIH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45jvsGbONRlHa1tN1XBgZ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Eqwcc7DejGViCWBFpFD0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eAt3g6oHR.eSMeI2wrOH9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eEOvDAAg8kg2cvbrebxAj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sjISAEtFUhbxIAwICusEz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ZU7v3cWm.ALjPRKJ9nXrH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iA9IE.7bLxBrULpoO3xSE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Fy4LRVt1qo76aFx.vfDhm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sY3t0G4uAyuYyTKhWLOj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npH.igiAg4ypsuWHYavcn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sfp6Cj340VALGJWLymSW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7RKNl1HuxWDhxLyTiC38B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7RKNl1HuxWDhxLyTiC38B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8mVjA4ltcgICe3e6_2sKT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wj3fl1AeGXOX4VVDsMkfG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k4_2lQ1IrOBXnwywwFf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cu263.y13U8EVew42DLdd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bd8nhuMt16Q03Ax08lcEQ"/>
</p:tagLst>
</file>

<file path=ppt/theme/theme1.xml><?xml version="1.0" encoding="utf-8"?>
<a:theme xmlns:a="http://schemas.openxmlformats.org/drawingml/2006/main"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spAutoFit/>
      </a:bodyPr>
      <a:lstStyle>
        <a:defPPr algn="l">
          <a:defRPr dirty="0"/>
        </a:defPPr>
      </a:lstStyle>
    </a:txDef>
  </a:objectDefaults>
  <a:extraClrSchemeLst/>
  <a:extLst>
    <a:ext uri="{05A4C25C-085E-4340-85A3-A5531E510DB2}">
      <thm15:themeFamily xmlns:thm15="http://schemas.microsoft.com/office/thememl/2012/main" name="Infomineo_Template_v1.potm" id="{ABC41400-80B7-47EE-907B-C4F60E8EFE29}" vid="{63900581-71C6-4AFD-B1F1-74BA0CD6F400}"/>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2078</TotalTime>
  <Words>2645</Words>
  <Application>Microsoft Office PowerPoint</Application>
  <PresentationFormat>Grand écran</PresentationFormat>
  <Paragraphs>227</Paragraphs>
  <Slides>23</Slides>
  <Notes>18</Notes>
  <HiddenSlides>0</HiddenSlides>
  <MMClips>0</MMClips>
  <ScaleCrop>false</ScaleCrop>
  <HeadingPairs>
    <vt:vector size="8" baseType="variant">
      <vt:variant>
        <vt:lpstr>Polices utilisées</vt:lpstr>
      </vt:variant>
      <vt:variant>
        <vt:i4>9</vt:i4>
      </vt:variant>
      <vt:variant>
        <vt:lpstr>Thème</vt:lpstr>
      </vt:variant>
      <vt:variant>
        <vt:i4>2</vt:i4>
      </vt:variant>
      <vt:variant>
        <vt:lpstr>Serveurs OLE incorporés</vt:lpstr>
      </vt:variant>
      <vt:variant>
        <vt:i4>1</vt:i4>
      </vt:variant>
      <vt:variant>
        <vt:lpstr>Titres des diapositives</vt:lpstr>
      </vt:variant>
      <vt:variant>
        <vt:i4>23</vt:i4>
      </vt:variant>
    </vt:vector>
  </HeadingPairs>
  <TitlesOfParts>
    <vt:vector size="35" baseType="lpstr">
      <vt:lpstr>Franklin Gothic Book</vt:lpstr>
      <vt:lpstr>Noto Sans Symbols</vt:lpstr>
      <vt:lpstr>Franklin Gothic Demi</vt:lpstr>
      <vt:lpstr>Franklin Gothic</vt:lpstr>
      <vt:lpstr>Libre Franklin</vt:lpstr>
      <vt:lpstr>Arial</vt:lpstr>
      <vt:lpstr>Calibri</vt:lpstr>
      <vt:lpstr>Wingdings</vt:lpstr>
      <vt:lpstr>Calibri Light</vt:lpstr>
      <vt:lpstr>Office Theme</vt:lpstr>
      <vt:lpstr>1_Office Theme</vt:lpstr>
      <vt:lpstr>Diapositive think-cell</vt:lpstr>
      <vt:lpstr>Infomineo &amp; Al Mada  Proposition – Services Data Analytics </vt:lpstr>
      <vt:lpstr>Présentation PowerPoint</vt:lpstr>
      <vt:lpstr>Notre compréhension du besoin </vt:lpstr>
      <vt:lpstr>Des besoins recensés sur toute la chaîne de valeur DATA</vt:lpstr>
      <vt:lpstr>Mise en place d’un système de gestion du Workflow des demandes soumises à l’équipe Investissement </vt:lpstr>
      <vt:lpstr>Mise en place d’un modèle de gestion de la collecte de données</vt:lpstr>
      <vt:lpstr>Optimisation du process de contrôle qualité et de la cohérence des données</vt:lpstr>
      <vt:lpstr>Exploration de la plateforme de Business Intelligence &amp; Analytics</vt:lpstr>
      <vt:lpstr>Automatisation de tableaux de bords Excel &amp; présentations Power Point </vt:lpstr>
      <vt:lpstr>Automatisation de l’exploration et récupération d'informations à partir de la base de données des procès-verbaux des conseils d'administration</vt:lpstr>
      <vt:lpstr>Notre proposition d’accompagnement</vt:lpstr>
      <vt:lpstr>Un accompagnement personnalisé sur 5 besoins  </vt:lpstr>
      <vt:lpstr>Mise en place d’un système de gestion du Workflow des demandes soumises à l’équipe Investissement </vt:lpstr>
      <vt:lpstr>Mise en place d’un modèle de gestion de la collecte de données</vt:lpstr>
      <vt:lpstr>Optimisation du process de contrôle qualité et de la cohérence des données</vt:lpstr>
      <vt:lpstr>Exploration de la plateforme de Business Intelligence et Analytics </vt:lpstr>
      <vt:lpstr>Automatisation de tableaux de bords Excel &amp; présentations Power Point </vt:lpstr>
      <vt:lpstr>Automatisation de l’exploration et récupération d'informations à partir de la base de données des procès-verbaux des conseils d'administration</vt:lpstr>
      <vt:lpstr>Approche et proposition de services </vt:lpstr>
      <vt:lpstr>La prise en charge de 5 premiers projets, avec une méthodologie agile incrémentale</vt:lpstr>
      <vt:lpstr>Accompagnement d’Al Mada – Modèle Retainer  Modus Operandi </vt:lpstr>
      <vt:lpstr>Vos partenaires chez Infomineo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 Mada Data Analytics</dc:title>
  <dc:creator>User 3</dc:creator>
  <cp:lastModifiedBy>Casa 2</cp:lastModifiedBy>
  <cp:revision>26</cp:revision>
  <dcterms:created xsi:type="dcterms:W3CDTF">2020-07-22T11:09:55Z</dcterms:created>
  <dcterms:modified xsi:type="dcterms:W3CDTF">2023-03-10T08:51:15Z</dcterms:modified>
</cp:coreProperties>
</file>